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9" r:id="rId2"/>
    <p:sldId id="256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0A42CF-296A-4FC5-8F45-1E1C5D0FDAA1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77D3C-F33D-48B9-8491-FBBD49B9232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46337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77D3C-F33D-48B9-8491-FBBD49B9232D}" type="slidenum">
              <a:rPr lang="en-ZA" smtClean="0"/>
              <a:t>4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59903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23006-4F41-7DF9-7AC8-09200A37F6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83FC20-C2F6-98D8-1854-7554BA34B1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F31EB-B0A3-1601-1540-ABA62DB3F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9AC80-4889-420E-19AE-436D4E9C1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E8159-EDEB-6B63-ACA9-59AA0095B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06443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CEA9D-5469-1ADA-F4E6-C05FDBF18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636662-51D7-6CB0-0704-D8505226D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8925F-EF48-14EF-AEE4-5FBD7D7D5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5B3E4-9736-35B6-4CBA-2102D33A5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292D5-BBA9-E5A0-2B20-1E8B5927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68282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1C3D90-6058-A8CB-FC68-31F42EA9BB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E063CD-0D92-50CD-E0A5-8AF419F06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1E0AB-64F8-FCEB-D082-2906DC06F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F8493-A228-F20F-9A27-70E79479D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72525-B599-2DDC-A870-9DBB9FBAE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198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FDEF6-CEC3-EE60-6B0B-006C032CC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23D88-FDCF-0908-CB8B-A2E666CC4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CFEE4-6C17-2EA3-0E91-A66E9ACC2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12A0A-5C48-E3BB-D0CB-D701532D4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4C5E1-90BB-CB49-FFF5-B9160F383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4057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68671-A4D2-1A71-0710-41920464D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2AAACF-0817-FAAC-CABA-4B38FDD02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1D39F-281C-FB67-26B1-E4908D8AA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70DB4-99B3-53AC-F926-CFAFFE250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087AB-DBE1-DFB2-484A-662F628FE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08670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C749B-6F94-E800-6332-2C1F1FB0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1D046-92E7-7091-CFD8-CC41001FF4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47322F-9EC6-7E59-CF26-5C2C01DC4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B546E-BB88-6C13-F824-8B579CCE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A870F-6A9A-424A-E185-3CDB37391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65112-01E9-A802-17DC-7D0316F4B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60533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3439D-A15B-3028-BDE7-ABFCC7326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122DE-13A0-2251-1A89-234451CFC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AD3A6-3BF9-D000-FE5F-797E726BB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5F8F0-AF1F-8574-F8A8-90D5B10385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DC4EDA-2164-6664-2BCF-60484D91A2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28C099-0DAA-74A3-6E34-F9215FD71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5FCCE5-4CD5-34CA-192D-6B85A24EE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6D718C-5369-C1A8-C255-0F4527D69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03619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0544F-CA3C-96E4-9202-D08FBEAB1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8E341C-423B-23E5-78A6-DC1E4FA8A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D5228B-E192-770E-C927-2E95756D3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5A1319-DB40-15F8-CFF5-A1A7F547F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12402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A078C-9119-DACC-9455-D030AA650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AE8278-ED6D-EDDE-FFEB-FA52A670C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DD75E-FB1D-A668-BE72-D34E08BCC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6082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437AF-75C8-CFAC-03C4-E56630E88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EF191-CBC3-83EE-271C-A92B87863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6D6A42-FAEF-3CAD-65D1-E1C0D63BF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D9875-E4ED-5F8F-6E0E-508C1A156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2E26DB-2B9B-361B-8321-447A2B653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FF2FA9-725C-8A06-2154-70880759C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85936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C6884-5DEA-49DE-6291-FA4ADC2DD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DD5B76-0E30-C438-BEFC-95EBE80338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804CF6-378F-08DB-1AED-A6964FED3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817062-2ACD-E8F4-8E3C-832AD7871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DFAA76-3505-A465-8E14-587EA5583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B67AEB-0D1B-FD47-A9B3-4711B2F0E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91896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9E6DB1-537C-00B4-7E44-510D270C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2A6C7-CE83-4EDF-5525-03FF98E5D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D2CE9-BB0D-A4BE-4467-153628608D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E3D9E-17C1-402B-981E-216F5A5E0C35}" type="datetimeFigureOut">
              <a:rPr lang="en-ZA" smtClean="0"/>
              <a:t>2023/10/15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F2A0B-7218-A8CE-6E7D-7776FACD59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E5C7F-EBCF-EDB7-7A6F-35A073B40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B260F-7EAF-44B1-9EA1-BBAE9FF1030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68348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6BE11944-ED05-4FE9-9927-06C110BB3A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812508-238C-4BCD-BDD3-25C99C5CA2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167"/>
            <a:ext cx="12188952" cy="3490956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EA98B5EE-6906-45B1-8691-D06F06B6C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CB4D77E-DA74-4797-88E4-C7D817D31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B83FDE1-DD5A-F987-FF07-98307DA91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9708" y="1014574"/>
            <a:ext cx="9725730" cy="2226769"/>
          </a:xfrm>
        </p:spPr>
        <p:txBody>
          <a:bodyPr anchor="ctr">
            <a:normAutofit/>
          </a:bodyPr>
          <a:lstStyle/>
          <a:p>
            <a:pPr algn="l"/>
            <a:r>
              <a:rPr lang="en-ZA" sz="4800">
                <a:solidFill>
                  <a:schemeClr val="bg1"/>
                </a:solidFill>
              </a:rPr>
              <a:t>Bubble Sorting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841883-FC08-6CC8-69FC-C3DDF41E02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708" y="3640633"/>
            <a:ext cx="9725730" cy="2487212"/>
          </a:xfrm>
        </p:spPr>
        <p:txBody>
          <a:bodyPr anchor="ctr">
            <a:normAutofit/>
          </a:bodyPr>
          <a:lstStyle/>
          <a:p>
            <a:pPr algn="l"/>
            <a:r>
              <a:rPr lang="en-ZA">
                <a:solidFill>
                  <a:schemeClr val="tx2"/>
                </a:solidFill>
              </a:rPr>
              <a:t>CMPG 221</a:t>
            </a:r>
          </a:p>
          <a:p>
            <a:pPr algn="l"/>
            <a:r>
              <a:rPr lang="en-ZA">
                <a:solidFill>
                  <a:schemeClr val="tx2"/>
                </a:solidFill>
              </a:rPr>
              <a:t>Adriaan Pienaar 39399575</a:t>
            </a:r>
          </a:p>
        </p:txBody>
      </p:sp>
      <p:pic>
        <p:nvPicPr>
          <p:cNvPr id="15" name="Video 14">
            <a:hlinkClick r:id="" action="ppaction://media"/>
            <a:extLst>
              <a:ext uri="{FF2B5EF4-FFF2-40B4-BE49-F238E27FC236}">
                <a16:creationId xmlns:a16="http://schemas.microsoft.com/office/drawing/2014/main" id="{2F6E4793-7A79-D91A-D09E-171B19BCD5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1535292" y="6201292"/>
            <a:ext cx="574412" cy="57441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07151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69"/>
    </mc:Choice>
    <mc:Fallback>
      <p:transition spd="slow" advTm="23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68D5C62-0C8A-A3E2-8220-B23554110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553" y="1140363"/>
            <a:ext cx="1798622" cy="607823"/>
          </a:xfrm>
        </p:spPr>
        <p:txBody>
          <a:bodyPr>
            <a:noAutofit/>
          </a:bodyPr>
          <a:lstStyle/>
          <a:p>
            <a:r>
              <a:rPr lang="en-ZA" sz="2800" b="1" dirty="0"/>
              <a:t>Bubble </a:t>
            </a:r>
          </a:p>
          <a:p>
            <a:r>
              <a:rPr lang="en-ZA" sz="2800" b="1" dirty="0"/>
              <a:t>Sort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A0AD7C2-4E16-2817-63FB-6B27A3F1A2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10527"/>
              </p:ext>
            </p:extLst>
          </p:nvPr>
        </p:nvGraphicFramePr>
        <p:xfrm>
          <a:off x="2031997" y="692242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1B6BFE9-9768-E486-70AA-776787A867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295073"/>
              </p:ext>
            </p:extLst>
          </p:nvPr>
        </p:nvGraphicFramePr>
        <p:xfrm>
          <a:off x="2031996" y="1291615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C62F062-FF26-A88E-C02C-0BAF7379A3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5193545"/>
              </p:ext>
            </p:extLst>
          </p:nvPr>
        </p:nvGraphicFramePr>
        <p:xfrm>
          <a:off x="2031995" y="1890988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2AA21EC-95F7-0059-80DD-D7981D7DB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0735672"/>
              </p:ext>
            </p:extLst>
          </p:nvPr>
        </p:nvGraphicFramePr>
        <p:xfrm>
          <a:off x="2032000" y="88830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456489F-65E4-D0A7-5303-CBEB71ABC2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275887"/>
              </p:ext>
            </p:extLst>
          </p:nvPr>
        </p:nvGraphicFramePr>
        <p:xfrm>
          <a:off x="2031995" y="2490361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15F5D8C-E3BC-A8F2-445A-8253E207DE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986123"/>
              </p:ext>
            </p:extLst>
          </p:nvPr>
        </p:nvGraphicFramePr>
        <p:xfrm>
          <a:off x="2031995" y="3088594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B3249C6-34E9-1151-449C-FF2DF7F80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375871"/>
              </p:ext>
            </p:extLst>
          </p:nvPr>
        </p:nvGraphicFramePr>
        <p:xfrm>
          <a:off x="2031996" y="3686827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590AD2A4-F165-E7C3-3A05-4BE36B6277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443202"/>
              </p:ext>
            </p:extLst>
          </p:nvPr>
        </p:nvGraphicFramePr>
        <p:xfrm>
          <a:off x="2032000" y="4285060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751254E-8858-0D84-C01F-B580A11D5B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4076504"/>
              </p:ext>
            </p:extLst>
          </p:nvPr>
        </p:nvGraphicFramePr>
        <p:xfrm>
          <a:off x="2032000" y="4883293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5A0A6E0-CCEA-E8F4-25FE-656F78155A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81367"/>
              </p:ext>
            </p:extLst>
          </p:nvPr>
        </p:nvGraphicFramePr>
        <p:xfrm>
          <a:off x="2032000" y="5481526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30756E2B-1F04-5FAD-9E2A-73CC580FB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810836"/>
              </p:ext>
            </p:extLst>
          </p:nvPr>
        </p:nvGraphicFramePr>
        <p:xfrm>
          <a:off x="2031995" y="6079236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5218FB7B-507C-3DBA-FD5E-B5E0C45A2182}"/>
              </a:ext>
            </a:extLst>
          </p:cNvPr>
          <p:cNvSpPr txBox="1"/>
          <p:nvPr/>
        </p:nvSpPr>
        <p:spPr>
          <a:xfrm>
            <a:off x="205212" y="2352615"/>
            <a:ext cx="1575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dirty="0"/>
              <a:t>1</a:t>
            </a:r>
            <a:r>
              <a:rPr lang="en-ZA" sz="2000" baseline="30000" dirty="0"/>
              <a:t>st</a:t>
            </a:r>
            <a:endParaRPr lang="en-ZA" sz="2000" dirty="0"/>
          </a:p>
          <a:p>
            <a:pPr algn="ctr"/>
            <a:r>
              <a:rPr lang="en-ZA" sz="2000" dirty="0"/>
              <a:t>iteration</a:t>
            </a:r>
          </a:p>
        </p:txBody>
      </p:sp>
      <p:pic>
        <p:nvPicPr>
          <p:cNvPr id="32" name="Video 31">
            <a:hlinkClick r:id="" action="ppaction://media"/>
            <a:extLst>
              <a:ext uri="{FF2B5EF4-FFF2-40B4-BE49-F238E27FC236}">
                <a16:creationId xmlns:a16="http://schemas.microsoft.com/office/drawing/2014/main" id="{2BACDE9A-F4BF-4AC5-1C95-D1D5E53F52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1525060" y="6191060"/>
            <a:ext cx="584643" cy="58464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87936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02"/>
    </mc:Choice>
    <mc:Fallback>
      <p:transition spd="slow" advTm="55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2" x="4870450" y="6445250"/>
          <p14:tracePt t="829" x="3216275" y="6557963"/>
          <p14:tracePt t="830" x="3173413" y="6415088"/>
          <p14:tracePt t="841" x="3087688" y="6086475"/>
          <p14:tracePt t="858" x="2973388" y="5586413"/>
          <p14:tracePt t="859" x="2959100" y="5514975"/>
          <p14:tracePt t="876" x="2844800" y="5172075"/>
          <p14:tracePt t="892" x="2701925" y="4843463"/>
          <p14:tracePt t="893" x="2687638" y="4772025"/>
          <p14:tracePt t="895" x="2673350" y="4729163"/>
          <p14:tracePt t="908" x="2601913" y="4557713"/>
          <p14:tracePt t="926" x="2487613" y="4257675"/>
          <p14:tracePt t="927" x="2473325" y="4229100"/>
          <p14:tracePt t="942" x="2387600" y="4057650"/>
          <p14:tracePt t="958" x="2330450" y="3900488"/>
          <p14:tracePt t="959" x="2316163" y="3886200"/>
          <p14:tracePt t="961" x="2301875" y="3871913"/>
          <p14:tracePt t="976" x="2259013" y="3786188"/>
          <p14:tracePt t="979" x="2259013" y="3757613"/>
          <p14:tracePt t="992" x="2216150" y="3700463"/>
          <p14:tracePt t="994" x="2216150" y="3671888"/>
          <p14:tracePt t="1009" x="2173288" y="3614738"/>
          <p14:tracePt t="1010" x="2159000" y="3600450"/>
          <p14:tracePt t="1012" x="2144713" y="3571875"/>
          <p14:tracePt t="1025" x="2087563" y="3471863"/>
          <p14:tracePt t="1042" x="2028825" y="3371850"/>
          <p14:tracePt t="1058" x="1985963" y="3286125"/>
          <p14:tracePt t="1075" x="1928813" y="3186113"/>
          <p14:tracePt t="1092" x="1871663" y="3128963"/>
          <p14:tracePt t="1094" x="1871663" y="3100388"/>
          <p14:tracePt t="1109" x="1828800" y="3014663"/>
          <p14:tracePt t="1125" x="1771650" y="2914650"/>
          <p14:tracePt t="1141" x="1728788" y="2800350"/>
          <p14:tracePt t="1158" x="1700213" y="2671763"/>
          <p14:tracePt t="1160" x="1685925" y="2671763"/>
          <p14:tracePt t="1176" x="1685925" y="2557463"/>
          <p14:tracePt t="1192" x="1685925" y="2471738"/>
          <p14:tracePt t="1193" x="1685925" y="2457450"/>
          <p14:tracePt t="1195" x="1685925" y="2428875"/>
          <p14:tracePt t="1208" x="1685925" y="2357438"/>
          <p14:tracePt t="1210" x="1685925" y="2343150"/>
          <p14:tracePt t="1225" x="1685925" y="2228850"/>
          <p14:tracePt t="1242" x="1700213" y="2114550"/>
          <p14:tracePt t="1259" x="1714500" y="2000250"/>
          <p14:tracePt t="1275" x="1728788" y="1928813"/>
          <p14:tracePt t="1294" x="1728788" y="1871663"/>
          <p14:tracePt t="1309" x="1743075" y="1857375"/>
          <p14:tracePt t="1342" x="1757363" y="1843088"/>
          <p14:tracePt t="1390" x="1757363" y="1828800"/>
          <p14:tracePt t="1400" x="1757363" y="1757363"/>
          <p14:tracePt t="1412" x="1757363" y="1743075"/>
          <p14:tracePt t="2384" x="1771650" y="1714500"/>
          <p14:tracePt t="2395" x="1828800" y="1643063"/>
          <p14:tracePt t="2396" x="1857375" y="1628775"/>
          <p14:tracePt t="2414" x="1943100" y="1557338"/>
          <p14:tracePt t="2417" x="1957388" y="1543050"/>
          <p14:tracePt t="2420" x="1957388" y="1528763"/>
          <p14:tracePt t="2428" x="2000250" y="1500188"/>
          <p14:tracePt t="2443" x="2087563" y="1443038"/>
          <p14:tracePt t="2459" x="2159000" y="1385888"/>
          <p14:tracePt t="2477" x="2216150" y="1357313"/>
          <p14:tracePt t="2494" x="2244725" y="1343025"/>
          <p14:tracePt t="2510" x="2259013" y="1328738"/>
          <p14:tracePt t="2527" x="2287588" y="1300163"/>
          <p14:tracePt t="2544" x="2316163" y="1271588"/>
          <p14:tracePt t="2560" x="2330450" y="1228725"/>
          <p14:tracePt t="2577" x="2359025" y="1185863"/>
          <p14:tracePt t="2599" x="2359025" y="1171575"/>
          <p14:tracePt t="2628" x="2359025" y="1157288"/>
          <p14:tracePt t="2727" x="2344738" y="1157288"/>
          <p14:tracePt t="2737" x="2330450" y="1143000"/>
          <p14:tracePt t="2747" x="2316163" y="1143000"/>
          <p14:tracePt t="2763" x="2301875" y="1143000"/>
          <p14:tracePt t="2777" x="2287588" y="1143000"/>
          <p14:tracePt t="2794" x="2273300" y="1143000"/>
          <p14:tracePt t="2810" x="2259013" y="1143000"/>
          <p14:tracePt t="2833" x="2244725" y="1143000"/>
          <p14:tracePt t="2843" x="2230438" y="1143000"/>
          <p14:tracePt t="2865" x="2216150" y="1143000"/>
          <p14:tracePt t="2907" x="2201863" y="1143000"/>
          <p14:tracePt t="2934" x="2187575" y="1143000"/>
          <p14:tracePt t="2948" x="2173288" y="1143000"/>
          <p14:tracePt t="2988" x="2159000" y="1143000"/>
          <p14:tracePt t="3072" x="2144713" y="1143000"/>
          <p14:tracePt t="3099" x="2130425" y="1143000"/>
          <p14:tracePt t="3114" x="2116138" y="1143000"/>
          <p14:tracePt t="3153" x="2101850" y="1143000"/>
          <p14:tracePt t="3172" x="2087563" y="1143000"/>
          <p14:tracePt t="3212" x="2073275" y="1143000"/>
          <p14:tracePt t="4632" x="2087563" y="1143000"/>
          <p14:tracePt t="4639" x="2159000" y="1143000"/>
          <p14:tracePt t="4640" x="2173288" y="1143000"/>
          <p14:tracePt t="4645" x="2201863" y="1143000"/>
          <p14:tracePt t="4663" x="2330450" y="1143000"/>
          <p14:tracePt t="4682" x="2430463" y="1143000"/>
          <p14:tracePt t="4685" x="2459038" y="1143000"/>
          <p14:tracePt t="4688" x="2473325" y="1143000"/>
          <p14:tracePt t="4691" x="2487613" y="1143000"/>
          <p14:tracePt t="4698" x="2516188" y="1128713"/>
          <p14:tracePt t="4712" x="2559050" y="1128713"/>
          <p14:tracePt t="4714" x="2573338" y="1128713"/>
          <p14:tracePt t="4729" x="2630488" y="1114425"/>
          <p14:tracePt t="4745" x="2673350" y="1100138"/>
          <p14:tracePt t="4762" x="2730500" y="1100138"/>
          <p14:tracePt t="4779" x="2801938" y="1100138"/>
          <p14:tracePt t="4781" x="2816225" y="1100138"/>
          <p14:tracePt t="4783" x="2830513" y="1100138"/>
          <p14:tracePt t="4795" x="2873375" y="1100138"/>
          <p14:tracePt t="4812" x="2930525" y="1100138"/>
          <p14:tracePt t="4814" x="2944813" y="1100138"/>
          <p14:tracePt t="4829" x="2987675" y="1100138"/>
          <p14:tracePt t="4845" x="3059113" y="1100138"/>
          <p14:tracePt t="4862" x="3101975" y="1100138"/>
          <p14:tracePt t="4879" x="3130550" y="1100138"/>
          <p14:tracePt t="4995" x="3116263" y="1100138"/>
          <p14:tracePt t="5006" x="3059113" y="1100138"/>
          <p14:tracePt t="5010" x="3044825" y="1100138"/>
          <p14:tracePt t="5021" x="2959100" y="1100138"/>
          <p14:tracePt t="5023" x="2944813" y="1100138"/>
          <p14:tracePt t="5025" x="2916238" y="1100138"/>
          <p14:tracePt t="5029" x="2901950" y="1100138"/>
          <p14:tracePt t="5048" x="2759075" y="1100138"/>
          <p14:tracePt t="5050" x="2744788" y="1100138"/>
          <p14:tracePt t="5054" x="2716213" y="1100138"/>
          <p14:tracePt t="5056" x="2701925" y="1100138"/>
          <p14:tracePt t="5057" x="2687638" y="1100138"/>
          <p14:tracePt t="5062" x="2673350" y="1100138"/>
          <p14:tracePt t="5079" x="2601913" y="1100138"/>
          <p14:tracePt t="5096" x="2544763" y="1100138"/>
          <p14:tracePt t="5113" x="2501900" y="1100138"/>
          <p14:tracePt t="5129" x="2459038" y="1100138"/>
          <p14:tracePt t="5146" x="2416175" y="1100138"/>
          <p14:tracePt t="5163" x="2373313" y="1100138"/>
          <p14:tracePt t="5179" x="2344738" y="1100138"/>
          <p14:tracePt t="5196" x="2301875" y="1100138"/>
          <p14:tracePt t="5213" x="2259013" y="1100138"/>
          <p14:tracePt t="5230" x="2244725" y="1100138"/>
          <p14:tracePt t="5247" x="2230438" y="1100138"/>
          <p14:tracePt t="5351" x="2244725" y="1100138"/>
          <p14:tracePt t="5365" x="2330450" y="1114425"/>
          <p14:tracePt t="5369" x="2387600" y="1114425"/>
          <p14:tracePt t="5372" x="2416175" y="1114425"/>
          <p14:tracePt t="5376" x="2459038" y="1128713"/>
          <p14:tracePt t="5379" x="2473325" y="1128713"/>
          <p14:tracePt t="5381" x="2516188" y="1143000"/>
          <p14:tracePt t="5383" x="2530475" y="1143000"/>
          <p14:tracePt t="5388" x="2573338" y="1143000"/>
          <p14:tracePt t="5389" x="2587625" y="1143000"/>
          <p14:tracePt t="5395" x="2659063" y="1143000"/>
          <p14:tracePt t="5413" x="2801938" y="1143000"/>
          <p14:tracePt t="5429" x="2859088" y="1143000"/>
          <p14:tracePt t="5446" x="2887663" y="1143000"/>
          <p14:tracePt t="5463" x="2901950" y="1143000"/>
          <p14:tracePt t="5635" x="2887663" y="1143000"/>
          <p14:tracePt t="5647" x="2859088" y="1143000"/>
          <p14:tracePt t="5663" x="2830513" y="1143000"/>
          <p14:tracePt t="5681" x="2787650" y="1128713"/>
          <p14:tracePt t="5698" x="2773363" y="1128713"/>
          <p14:tracePt t="5714" x="2759075" y="1128713"/>
          <p14:tracePt t="5860" x="2744788" y="1128713"/>
          <p14:tracePt t="5867" x="2716213" y="1128713"/>
          <p14:tracePt t="5881" x="2673350" y="1114425"/>
          <p14:tracePt t="5897" x="2616200" y="1100138"/>
          <p14:tracePt t="5913" x="2587625" y="1100138"/>
          <p14:tracePt t="5930" x="2559050" y="1100138"/>
          <p14:tracePt t="5948" x="2544763" y="1100138"/>
          <p14:tracePt t="6064" x="2559050" y="1114425"/>
          <p14:tracePt t="6067" x="2573338" y="1114425"/>
          <p14:tracePt t="6078" x="2616200" y="1114425"/>
          <p14:tracePt t="6082" x="2644775" y="1114425"/>
          <p14:tracePt t="6092" x="2701925" y="1114425"/>
          <p14:tracePt t="6097" x="2744788" y="1114425"/>
          <p14:tracePt t="6113" x="2816225" y="1114425"/>
          <p14:tracePt t="6130" x="2930525" y="1114425"/>
          <p14:tracePt t="6131" x="2959100" y="1114425"/>
          <p14:tracePt t="6133" x="2973388" y="1114425"/>
          <p14:tracePt t="6147" x="3059113" y="1114425"/>
          <p14:tracePt t="6163" x="3130550" y="1100138"/>
          <p14:tracePt t="6180" x="3201988" y="1100138"/>
          <p14:tracePt t="6197" x="3259138" y="1100138"/>
          <p14:tracePt t="6214" x="3287713" y="1100138"/>
          <p14:tracePt t="6231" x="3302000" y="1100138"/>
          <p14:tracePt t="6247" x="3316288" y="1100138"/>
          <p14:tracePt t="6391" x="3302000" y="1100138"/>
          <p14:tracePt t="6404" x="3259138" y="1100138"/>
          <p14:tracePt t="6416" x="3216275" y="1100138"/>
          <p14:tracePt t="6419" x="3201988" y="1100138"/>
          <p14:tracePt t="6431" x="3116263" y="1100138"/>
          <p14:tracePt t="6433" x="3101975" y="1100138"/>
          <p14:tracePt t="6448" x="3016250" y="1100138"/>
          <p14:tracePt t="6463" x="2916238" y="1100138"/>
          <p14:tracePt t="6480" x="2801938" y="1100138"/>
          <p14:tracePt t="6482" x="2787650" y="1100138"/>
          <p14:tracePt t="6484" x="2773363" y="1100138"/>
          <p14:tracePt t="6497" x="2687638" y="1071563"/>
          <p14:tracePt t="6515" x="2630488" y="1057275"/>
          <p14:tracePt t="6531" x="2616200" y="1057275"/>
          <p14:tracePt t="6663" x="2644775" y="1057275"/>
          <p14:tracePt t="6677" x="2701925" y="1057275"/>
          <p14:tracePt t="6681" x="2730500" y="1057275"/>
          <p14:tracePt t="6685" x="2759075" y="1057275"/>
          <p14:tracePt t="6689" x="2787650" y="1057275"/>
          <p14:tracePt t="6698" x="2830513" y="1057275"/>
          <p14:tracePt t="6700" x="2844800" y="1057275"/>
          <p14:tracePt t="6715" x="2916238" y="1071563"/>
          <p14:tracePt t="6717" x="2930525" y="1071563"/>
          <p14:tracePt t="6731" x="2973388" y="1071563"/>
          <p14:tracePt t="6747" x="2987675" y="1071563"/>
          <p14:tracePt t="6765" x="3016250" y="1071563"/>
          <p14:tracePt t="6781" x="3030538" y="1071563"/>
          <p14:tracePt t="6940" x="3016250" y="1071563"/>
          <p14:tracePt t="6947" x="3001963" y="1071563"/>
          <p14:tracePt t="6949" x="2973388" y="1071563"/>
          <p14:tracePt t="6952" x="2959100" y="1071563"/>
          <p14:tracePt t="6953" x="2944813" y="1071563"/>
          <p14:tracePt t="6965" x="2887663" y="1071563"/>
          <p14:tracePt t="6982" x="2816225" y="1071563"/>
          <p14:tracePt t="6998" x="2759075" y="1071563"/>
          <p14:tracePt t="7015" x="2716213" y="1071563"/>
          <p14:tracePt t="7032" x="2701925" y="1071563"/>
          <p14:tracePt t="7048" x="2687638" y="1071563"/>
          <p14:tracePt t="7164" x="2701925" y="1071563"/>
          <p14:tracePt t="7173" x="2773363" y="1085850"/>
          <p14:tracePt t="7175" x="2801938" y="1085850"/>
          <p14:tracePt t="7182" x="2844800" y="1085850"/>
          <p14:tracePt t="7183" x="2844800" y="1100138"/>
          <p14:tracePt t="7198" x="2944813" y="1114425"/>
          <p14:tracePt t="7214" x="3087688" y="1128713"/>
          <p14:tracePt t="7215" x="3116263" y="1128713"/>
          <p14:tracePt t="7234" x="3201988" y="1128713"/>
          <p14:tracePt t="7249" x="3230563" y="1143000"/>
          <p14:tracePt t="7266" x="3259138" y="1143000"/>
          <p14:tracePt t="8029" x="3244850" y="1143000"/>
          <p14:tracePt t="8037" x="3230563" y="1143000"/>
          <p14:tracePt t="8049" x="3216275" y="1143000"/>
          <p14:tracePt t="8066" x="3173413" y="1143000"/>
          <p14:tracePt t="8082" x="3159125" y="1128713"/>
          <p14:tracePt t="8099" x="3130550" y="1128713"/>
          <p14:tracePt t="8164" x="3116263" y="1128713"/>
          <p14:tracePt t="8178" x="3101975" y="1128713"/>
          <p14:tracePt t="8190" x="3087688" y="1128713"/>
          <p14:tracePt t="8200" x="3073400" y="1128713"/>
          <p14:tracePt t="8216" x="3059113" y="1128713"/>
          <p14:tracePt t="8233" x="3030538" y="1128713"/>
          <p14:tracePt t="8249" x="2930525" y="1114425"/>
          <p14:tracePt t="8251" x="2916238" y="1114425"/>
          <p14:tracePt t="8266" x="2873375" y="1100138"/>
          <p14:tracePt t="8282" x="2816225" y="1100138"/>
          <p14:tracePt t="8284" x="2801938" y="1100138"/>
          <p14:tracePt t="8299" x="2759075" y="1100138"/>
          <p14:tracePt t="8316" x="2730500" y="1100138"/>
          <p14:tracePt t="8333" x="2701925" y="1100138"/>
          <p14:tracePt t="8349" x="2659063" y="1100138"/>
          <p14:tracePt t="8366" x="2601913" y="1100138"/>
          <p14:tracePt t="8382" x="2544763" y="1100138"/>
          <p14:tracePt t="8384" x="2530475" y="1100138"/>
          <p14:tracePt t="8386" x="2516188" y="1100138"/>
          <p14:tracePt t="8399" x="2473325" y="1100138"/>
          <p14:tracePt t="8416" x="2416175" y="1100138"/>
          <p14:tracePt t="8433" x="2387600" y="1100138"/>
          <p14:tracePt t="8449" x="2359025" y="1100138"/>
          <p14:tracePt t="8466" x="2344738" y="1100138"/>
          <p14:tracePt t="8483" x="2330450" y="1100138"/>
          <p14:tracePt t="8500" x="2316163" y="1100138"/>
          <p14:tracePt t="8516" x="2301875" y="1100138"/>
          <p14:tracePt t="8518" x="2287588" y="1100138"/>
          <p14:tracePt t="8532" x="2273300" y="1100138"/>
          <p14:tracePt t="8549" x="2259013" y="1085850"/>
          <p14:tracePt t="8571" x="2244725" y="1085850"/>
          <p14:tracePt t="9024" x="2330450" y="1085850"/>
          <p14:tracePt t="9034" x="2401888" y="1085850"/>
          <p14:tracePt t="9050" x="2544763" y="1085850"/>
          <p14:tracePt t="9066" x="2730500" y="1085850"/>
          <p14:tracePt t="9068" x="2759075" y="1085850"/>
          <p14:tracePt t="9069" x="2773363" y="1085850"/>
          <p14:tracePt t="9084" x="2930525" y="1085850"/>
          <p14:tracePt t="9100" x="3044825" y="1085850"/>
          <p14:tracePt t="9117" x="3116263" y="1085850"/>
          <p14:tracePt t="9133" x="3144838" y="1085850"/>
          <p14:tracePt t="9151" x="3159125" y="1085850"/>
          <p14:tracePt t="9847" x="3159125" y="1114425"/>
          <p14:tracePt t="9850" x="3159125" y="1143000"/>
          <p14:tracePt t="9853" x="3159125" y="1157288"/>
          <p14:tracePt t="9859" x="3144838" y="1185863"/>
          <p14:tracePt t="9867" x="3130550" y="1214438"/>
          <p14:tracePt t="9884" x="3101975" y="1285875"/>
          <p14:tracePt t="9886" x="3101975" y="1300163"/>
          <p14:tracePt t="9901" x="3073400" y="1371600"/>
          <p14:tracePt t="9917" x="3030538" y="1443038"/>
          <p14:tracePt t="9934" x="3016250" y="1471613"/>
          <p14:tracePt t="9936" x="3016250" y="1485900"/>
          <p14:tracePt t="9950" x="2987675" y="1514475"/>
          <p14:tracePt t="9968" x="2959100" y="1528763"/>
          <p14:tracePt t="9984" x="2944813" y="1557338"/>
          <p14:tracePt t="9986" x="2930525" y="1557338"/>
          <p14:tracePt t="10002" x="2901950" y="1571625"/>
          <p14:tracePt t="10018" x="2859088" y="1571625"/>
          <p14:tracePt t="10034" x="2830513" y="1571625"/>
          <p14:tracePt t="10052" x="2744788" y="1571625"/>
          <p14:tracePt t="10068" x="2673350" y="1571625"/>
          <p14:tracePt t="10084" x="2601913" y="1571625"/>
          <p14:tracePt t="10101" x="2516188" y="1571625"/>
          <p14:tracePt t="10117" x="2459038" y="1571625"/>
          <p14:tracePt t="10134" x="2416175" y="1571625"/>
          <p14:tracePt t="10136" x="2387600" y="1585913"/>
          <p14:tracePt t="10152" x="2359025" y="1585913"/>
          <p14:tracePt t="10168" x="2316163" y="1585913"/>
          <p14:tracePt t="10185" x="2287588" y="1585913"/>
          <p14:tracePt t="10202" x="2273300" y="1585913"/>
          <p14:tracePt t="10246" x="2259013" y="1585913"/>
          <p14:tracePt t="10260" x="2259013" y="1600200"/>
          <p14:tracePt t="10271" x="2244725" y="1614488"/>
          <p14:tracePt t="10285" x="2230438" y="1614488"/>
          <p14:tracePt t="10302" x="2216150" y="1614488"/>
          <p14:tracePt t="10318" x="2216150" y="1628775"/>
          <p14:tracePt t="10432" x="2230438" y="1614488"/>
          <p14:tracePt t="10435" x="2244725" y="1614488"/>
          <p14:tracePt t="10438" x="2301875" y="1614488"/>
          <p14:tracePt t="10441" x="2316163" y="1614488"/>
          <p14:tracePt t="10444" x="2373313" y="1614488"/>
          <p14:tracePt t="10446" x="2401888" y="1614488"/>
          <p14:tracePt t="10447" x="2416175" y="1614488"/>
          <p14:tracePt t="10452" x="2459038" y="1614488"/>
          <p14:tracePt t="10468" x="2630488" y="1614488"/>
          <p14:tracePt t="10484" x="2787650" y="1614488"/>
          <p14:tracePt t="10485" x="2816225" y="1614488"/>
          <p14:tracePt t="10501" x="2901950" y="1614488"/>
          <p14:tracePt t="10503" x="2916238" y="1614488"/>
          <p14:tracePt t="10518" x="2973388" y="1614488"/>
          <p14:tracePt t="10535" x="3044825" y="1614488"/>
          <p14:tracePt t="10551" x="3073400" y="1614488"/>
          <p14:tracePt t="10568" x="3101975" y="1614488"/>
          <p14:tracePt t="10675" x="3101975" y="1643063"/>
          <p14:tracePt t="10678" x="3073400" y="1657350"/>
          <p14:tracePt t="10680" x="3030538" y="1657350"/>
          <p14:tracePt t="10683" x="2959100" y="1657350"/>
          <p14:tracePt t="10689" x="2801938" y="1657350"/>
          <p14:tracePt t="10701" x="2459038" y="1671638"/>
          <p14:tracePt t="10718" x="1985963" y="1714500"/>
          <p14:tracePt t="10735" x="1600200" y="1757363"/>
          <p14:tracePt t="10737" x="1585913" y="1757363"/>
          <p14:tracePt t="10751" x="1528763" y="1771650"/>
          <p14:tracePt t="10768" x="1514475" y="1785938"/>
          <p14:tracePt t="10785" x="1514475" y="1800225"/>
          <p14:tracePt t="10816" x="1528763" y="1800225"/>
          <p14:tracePt t="10823" x="1571625" y="1800225"/>
          <p14:tracePt t="10835" x="1657350" y="1800225"/>
          <p14:tracePt t="10837" x="1671638" y="1800225"/>
          <p14:tracePt t="10839" x="1700213" y="1800225"/>
          <p14:tracePt t="10851" x="1785938" y="1800225"/>
          <p14:tracePt t="10868" x="1943100" y="1800225"/>
          <p14:tracePt t="10885" x="2159000" y="1800225"/>
          <p14:tracePt t="10887" x="2173288" y="1800225"/>
          <p14:tracePt t="10901" x="2316163" y="1800225"/>
          <p14:tracePt t="10918" x="2401888" y="1800225"/>
          <p14:tracePt t="10936" x="2487613" y="1800225"/>
          <p14:tracePt t="10951" x="2516188" y="1800225"/>
          <p14:tracePt t="10968" x="2544763" y="1800225"/>
          <p14:tracePt t="10985" x="2559050" y="1800225"/>
          <p14:tracePt t="11002" x="2587625" y="1800225"/>
          <p14:tracePt t="11018" x="2601913" y="1800225"/>
          <p14:tracePt t="11352" x="2616200" y="1800225"/>
          <p14:tracePt t="11354" x="2644775" y="1800225"/>
          <p14:tracePt t="11359" x="2687638" y="1800225"/>
          <p14:tracePt t="11369" x="2801938" y="1800225"/>
          <p14:tracePt t="11371" x="2816225" y="1800225"/>
          <p14:tracePt t="11373" x="2830513" y="1800225"/>
          <p14:tracePt t="11385" x="2944813" y="1800225"/>
          <p14:tracePt t="11403" x="3130550" y="1800225"/>
          <p14:tracePt t="11405" x="3159125" y="1800225"/>
          <p14:tracePt t="11418" x="3216275" y="1800225"/>
          <p14:tracePt t="11419" x="3230563" y="1800225"/>
          <p14:tracePt t="11421" x="3244850" y="1800225"/>
          <p14:tracePt t="11436" x="3259138" y="1800225"/>
          <p14:tracePt t="12536" x="3244850" y="1800225"/>
          <p14:tracePt t="12543" x="3230563" y="1785938"/>
          <p14:tracePt t="12561" x="3216275" y="1785938"/>
          <p14:tracePt t="12570" x="3216275" y="1771650"/>
          <p14:tracePt t="12587" x="3201988" y="1771650"/>
          <p14:tracePt t="12605" x="3201988" y="1757363"/>
          <p14:tracePt t="12620" x="3187700" y="1757363"/>
          <p14:tracePt t="12788" x="3187700" y="1743075"/>
          <p14:tracePt t="12801" x="3173413" y="1728788"/>
          <p14:tracePt t="12811" x="3173413" y="1714500"/>
          <p14:tracePt t="12821" x="3173413" y="1700213"/>
          <p14:tracePt t="12839" x="3173413" y="1685925"/>
          <p14:tracePt t="13871" x="3173413" y="1671638"/>
          <p14:tracePt t="13880" x="3173413" y="1614488"/>
          <p14:tracePt t="13883" x="3173413" y="1600200"/>
          <p14:tracePt t="13892" x="3173413" y="1543050"/>
          <p14:tracePt t="13905" x="3173413" y="1471613"/>
          <p14:tracePt t="13908" x="3173413" y="1457325"/>
          <p14:tracePt t="13922" x="3173413" y="1357313"/>
          <p14:tracePt t="13937" x="3173413" y="1214438"/>
          <p14:tracePt t="13954" x="3173413" y="1114425"/>
          <p14:tracePt t="13971" x="3173413" y="971550"/>
          <p14:tracePt t="13973" x="3173413" y="957263"/>
          <p14:tracePt t="13987" x="3173413" y="842963"/>
          <p14:tracePt t="14005" x="3173413" y="728663"/>
          <p14:tracePt t="14022" x="3173413" y="657225"/>
          <p14:tracePt t="14038" x="3173413" y="628650"/>
          <p14:tracePt t="14056" x="3173413" y="614363"/>
          <p14:tracePt t="14105" x="3173413" y="642938"/>
          <p14:tracePt t="14107" x="3173413" y="657225"/>
          <p14:tracePt t="14112" x="3173413" y="742950"/>
          <p14:tracePt t="14121" x="3173413" y="900113"/>
          <p14:tracePt t="14138" x="3173413" y="1214438"/>
          <p14:tracePt t="14139" x="3173413" y="1243013"/>
          <p14:tracePt t="14141" x="3173413" y="1271588"/>
          <p14:tracePt t="14155" x="3159125" y="1528763"/>
          <p14:tracePt t="14171" x="3130550" y="1728788"/>
          <p14:tracePt t="14188" x="3101975" y="1857375"/>
          <p14:tracePt t="14189" x="3101975" y="1871663"/>
          <p14:tracePt t="14205" x="3087688" y="1943100"/>
          <p14:tracePt t="14321" x="3087688" y="1928813"/>
          <p14:tracePt t="14325" x="3087688" y="1900238"/>
          <p14:tracePt t="14329" x="3087688" y="1871663"/>
          <p14:tracePt t="14331" x="3087688" y="1828800"/>
          <p14:tracePt t="14333" x="3087688" y="1814513"/>
          <p14:tracePt t="14336" x="3087688" y="1800225"/>
          <p14:tracePt t="14337" x="3087688" y="1785938"/>
          <p14:tracePt t="14339" x="3087688" y="1757363"/>
          <p14:tracePt t="14343" x="3087688" y="1714500"/>
          <p14:tracePt t="14355" x="3101975" y="1614488"/>
          <p14:tracePt t="14357" x="3101975" y="1585913"/>
          <p14:tracePt t="14374" x="3144838" y="1400175"/>
          <p14:tracePt t="14377" x="3144838" y="1357313"/>
          <p14:tracePt t="14379" x="3144838" y="1328738"/>
          <p14:tracePt t="14388" x="3173413" y="1214438"/>
          <p14:tracePt t="14405" x="3173413" y="1028700"/>
          <p14:tracePt t="14421" x="3173413" y="857250"/>
          <p14:tracePt t="14438" x="3173413" y="757238"/>
          <p14:tracePt t="14455" x="3173413" y="700088"/>
          <p14:tracePt t="14506" x="3173413" y="714375"/>
          <p14:tracePt t="14508" x="3173413" y="757238"/>
          <p14:tracePt t="14509" x="3173413" y="771525"/>
          <p14:tracePt t="14515" x="3173413" y="842963"/>
          <p14:tracePt t="14523" x="3173413" y="971550"/>
          <p14:tracePt t="14525" x="3173413" y="1014413"/>
          <p14:tracePt t="14527" x="3173413" y="1042988"/>
          <p14:tracePt t="14539" x="3173413" y="1257300"/>
          <p14:tracePt t="14556" x="3173413" y="1485900"/>
          <p14:tracePt t="14572" x="3173413" y="1685925"/>
          <p14:tracePt t="14588" x="3173413" y="1771650"/>
          <p14:tracePt t="14605" x="3173413" y="1814513"/>
          <p14:tracePt t="15295" x="3187700" y="1814513"/>
          <p14:tracePt t="15298" x="3201988" y="1814513"/>
          <p14:tracePt t="15310" x="3230563" y="1814513"/>
          <p14:tracePt t="15326" x="3302000" y="1800225"/>
          <p14:tracePt t="15327" x="3316288" y="1800225"/>
          <p14:tracePt t="15339" x="3387725" y="1800225"/>
          <p14:tracePt t="15356" x="3473450" y="1785938"/>
          <p14:tracePt t="15358" x="3487738" y="1785938"/>
          <p14:tracePt t="15372" x="3587750" y="1785938"/>
          <p14:tracePt t="15389" x="3687763" y="1771650"/>
          <p14:tracePt t="15406" x="3744913" y="1771650"/>
          <p14:tracePt t="15408" x="3759200" y="1771650"/>
          <p14:tracePt t="15423" x="3844925" y="1771650"/>
          <p14:tracePt t="15439" x="3973513" y="1757363"/>
          <p14:tracePt t="15456" x="4102100" y="1757363"/>
          <p14:tracePt t="15473" x="4202113" y="1757363"/>
          <p14:tracePt t="15489" x="4273550" y="1757363"/>
          <p14:tracePt t="15506" x="4330700" y="1757363"/>
          <p14:tracePt t="15508" x="4344988" y="1757363"/>
          <p14:tracePt t="15524" x="4359275" y="1757363"/>
          <p14:tracePt t="15539" x="4373563" y="1757363"/>
          <p14:tracePt t="15623" x="4359275" y="1743075"/>
          <p14:tracePt t="15637" x="4287838" y="1728788"/>
          <p14:tracePt t="15639" x="4273550" y="1714500"/>
          <p14:tracePt t="15641" x="4259263" y="1714500"/>
          <p14:tracePt t="15644" x="4244975" y="1700213"/>
          <p14:tracePt t="15645" x="4216400" y="1700213"/>
          <p14:tracePt t="15651" x="4202113" y="1700213"/>
          <p14:tracePt t="15656" x="4159250" y="1700213"/>
          <p14:tracePt t="15674" x="4044950" y="1685925"/>
          <p14:tracePt t="15689" x="3959225" y="1671638"/>
          <p14:tracePt t="15706" x="3859213" y="1657350"/>
          <p14:tracePt t="15724" x="3802063" y="1657350"/>
          <p14:tracePt t="15740" x="3759200" y="1657350"/>
          <p14:tracePt t="15910" x="3773488" y="1657350"/>
          <p14:tracePt t="15919" x="3787775" y="1657350"/>
          <p14:tracePt t="15929" x="3816350" y="1657350"/>
          <p14:tracePt t="15940" x="3830638" y="1657350"/>
          <p14:tracePt t="15957" x="3873500" y="1657350"/>
          <p14:tracePt t="15973" x="3930650" y="1614488"/>
          <p14:tracePt t="15990" x="3973513" y="1457325"/>
          <p14:tracePt t="15992" x="3973513" y="1428750"/>
          <p14:tracePt t="15994" x="3987800" y="1400175"/>
          <p14:tracePt t="15995" x="3987800" y="1371600"/>
          <p14:tracePt t="16007" x="4002088" y="1257300"/>
          <p14:tracePt t="16009" x="4016375" y="1228725"/>
          <p14:tracePt t="16023" x="4044950" y="1057275"/>
          <p14:tracePt t="16040" x="4087813" y="857250"/>
          <p14:tracePt t="16042" x="4087813" y="842963"/>
          <p14:tracePt t="16043" x="4087813" y="814388"/>
          <p14:tracePt t="16056" x="4102100" y="742950"/>
          <p14:tracePt t="16074" x="4102100" y="671513"/>
          <p14:tracePt t="16090" x="4102100" y="642938"/>
          <p14:tracePt t="16143" x="4102100" y="657225"/>
          <p14:tracePt t="16145" x="4102100" y="714375"/>
          <p14:tracePt t="16147" x="4102100" y="742950"/>
          <p14:tracePt t="16157" x="4102100" y="914400"/>
          <p14:tracePt t="16173" x="4102100" y="1214438"/>
          <p14:tracePt t="16176" x="4102100" y="1243013"/>
          <p14:tracePt t="16177" x="4102100" y="1285875"/>
          <p14:tracePt t="16189" x="4087813" y="1500188"/>
          <p14:tracePt t="16207" x="4059238" y="1785938"/>
          <p14:tracePt t="16209" x="4044950" y="1814513"/>
          <p14:tracePt t="16228" x="4002088" y="2000250"/>
          <p14:tracePt t="16231" x="4002088" y="2043113"/>
          <p14:tracePt t="16234" x="4002088" y="2057400"/>
          <p14:tracePt t="16243" x="3973513" y="2128838"/>
          <p14:tracePt t="16257" x="3959225" y="2185988"/>
          <p14:tracePt t="16273" x="3944938" y="2243138"/>
          <p14:tracePt t="16291" x="3944938" y="2257425"/>
          <p14:tracePt t="16433" x="3944938" y="2243138"/>
          <p14:tracePt t="16443" x="3930650" y="2214563"/>
          <p14:tracePt t="16457" x="3930650" y="2185988"/>
          <p14:tracePt t="16474" x="3916363" y="2157413"/>
          <p14:tracePt t="16490" x="3887788" y="2114550"/>
          <p14:tracePt t="16492" x="3873500" y="2100263"/>
          <p14:tracePt t="16507" x="3859213" y="2014538"/>
          <p14:tracePt t="16525" x="3844925" y="1943100"/>
          <p14:tracePt t="16540" x="3844925" y="1914525"/>
          <p14:tracePt t="16557" x="3844925" y="1900238"/>
          <p14:tracePt t="16576" x="3844925" y="1885950"/>
          <p14:tracePt t="16591" x="3844925" y="1857375"/>
          <p14:tracePt t="16608" x="3844925" y="1814513"/>
          <p14:tracePt t="16609" x="3844925" y="1800225"/>
          <p14:tracePt t="16625" x="3844925" y="1757363"/>
          <p14:tracePt t="16641" x="3859213" y="1671638"/>
          <p14:tracePt t="16657" x="3859213" y="1571625"/>
          <p14:tracePt t="16674" x="3859213" y="1485900"/>
          <p14:tracePt t="16691" x="3859213" y="1414463"/>
          <p14:tracePt t="16707" x="3859213" y="1357313"/>
          <p14:tracePt t="16725" x="3859213" y="1271588"/>
          <p14:tracePt t="16805" x="3859213" y="1300163"/>
          <p14:tracePt t="16808" x="3859213" y="1357313"/>
          <p14:tracePt t="16811" x="3873500" y="1400175"/>
          <p14:tracePt t="16815" x="3873500" y="1414463"/>
          <p14:tracePt t="16817" x="3887788" y="1443038"/>
          <p14:tracePt t="16823" x="3887788" y="1500188"/>
          <p14:tracePt t="16824" x="3902075" y="1514475"/>
          <p14:tracePt t="16825" x="3902075" y="1543050"/>
          <p14:tracePt t="16841" x="3916363" y="1728788"/>
          <p14:tracePt t="16842" x="3916363" y="1757363"/>
          <p14:tracePt t="16857" x="3916363" y="1871663"/>
          <p14:tracePt t="16874" x="3930650" y="1957388"/>
          <p14:tracePt t="16875" x="3930650" y="1971675"/>
          <p14:tracePt t="16891" x="3930650" y="2028825"/>
          <p14:tracePt t="16908" x="3930650" y="2043113"/>
          <p14:tracePt t="16925" x="3930650" y="2057400"/>
          <p14:tracePt t="17297" x="3930650" y="2071688"/>
          <p14:tracePt t="17306" x="3930650" y="2100263"/>
          <p14:tracePt t="17314" x="3930650" y="2114550"/>
          <p14:tracePt t="17317" x="3930650" y="2128838"/>
          <p14:tracePt t="17325" x="3930650" y="2143125"/>
          <p14:tracePt t="17328" x="3930650" y="2157413"/>
          <p14:tracePt t="17341" x="3916363" y="2171700"/>
          <p14:tracePt t="17358" x="3916363" y="2185988"/>
          <p14:tracePt t="17615" x="3916363" y="2200275"/>
          <p14:tracePt t="17626" x="3902075" y="2200275"/>
          <p14:tracePt t="17628" x="3902075" y="2214563"/>
          <p14:tracePt t="17642" x="3859213" y="2214563"/>
          <p14:tracePt t="17658" x="3802063" y="2214563"/>
          <p14:tracePt t="17676" x="3744913" y="2228850"/>
          <p14:tracePt t="17692" x="3702050" y="2228850"/>
          <p14:tracePt t="17709" x="3673475" y="2243138"/>
          <p14:tracePt t="17725" x="3659188" y="2243138"/>
          <p14:tracePt t="17742" x="3644900" y="2243138"/>
          <p14:tracePt t="17759" x="3630613" y="2243138"/>
          <p14:tracePt t="17975" x="3616325" y="2243138"/>
          <p14:tracePt t="17978" x="3587750" y="2243138"/>
          <p14:tracePt t="17983" x="3559175" y="2243138"/>
          <p14:tracePt t="17992" x="3544888" y="2243138"/>
          <p14:tracePt t="17993" x="3530600" y="2243138"/>
          <p14:tracePt t="18009" x="3502025" y="2243138"/>
          <p14:tracePt t="18026" x="3473450" y="2243138"/>
          <p14:tracePt t="18042" x="3444875" y="2243138"/>
          <p14:tracePt t="18059" x="3416300" y="2243138"/>
          <p14:tracePt t="18076" x="3387725" y="2243138"/>
          <p14:tracePt t="18096" x="3373438" y="2243138"/>
          <p14:tracePt t="18110" x="3359150" y="2243138"/>
          <p14:tracePt t="18126" x="3330575" y="2243138"/>
          <p14:tracePt t="18142" x="3302000" y="2243138"/>
          <p14:tracePt t="18159" x="3287713" y="2243138"/>
          <p14:tracePt t="18187" x="3273425" y="2243138"/>
          <p14:tracePt t="18558" x="3273425" y="2257425"/>
          <p14:tracePt t="18561" x="3302000" y="2271713"/>
          <p14:tracePt t="18566" x="3316288" y="2271713"/>
          <p14:tracePt t="18576" x="3373438" y="2271713"/>
          <p14:tracePt t="18577" x="3387725" y="2271713"/>
          <p14:tracePt t="18579" x="3402013" y="2271713"/>
          <p14:tracePt t="18593" x="3459163" y="2271713"/>
          <p14:tracePt t="18609" x="3530600" y="2271713"/>
          <p14:tracePt t="18626" x="3559175" y="2271713"/>
          <p14:tracePt t="18643" x="3587750" y="2271713"/>
          <p14:tracePt t="18670" x="3602038" y="2271713"/>
          <p14:tracePt t="18685" x="3616325" y="2271713"/>
          <p14:tracePt t="18695" x="3630613" y="2271713"/>
          <p14:tracePt t="18709" x="3659188" y="2271713"/>
          <p14:tracePt t="18726" x="3702050" y="2271713"/>
          <p14:tracePt t="18742" x="3730625" y="2271713"/>
          <p14:tracePt t="18759" x="3759200" y="2271713"/>
          <p14:tracePt t="18777" x="3787775" y="2271713"/>
          <p14:tracePt t="18976" x="3744913" y="2271713"/>
          <p14:tracePt t="18979" x="3730625" y="2271713"/>
          <p14:tracePt t="18988" x="3673475" y="2271713"/>
          <p14:tracePt t="18992" x="3630613" y="2271713"/>
          <p14:tracePt t="19003" x="3559175" y="2271713"/>
          <p14:tracePt t="19006" x="3544888" y="2271713"/>
          <p14:tracePt t="19015" x="3487738" y="2271713"/>
          <p14:tracePt t="19016" x="3473450" y="2271713"/>
          <p14:tracePt t="19026" x="3430588" y="2271713"/>
          <p14:tracePt t="19044" x="3330575" y="2271713"/>
          <p14:tracePt t="19062" x="3259138" y="2271713"/>
          <p14:tracePt t="19077" x="3216275" y="2271713"/>
          <p14:tracePt t="19096" x="3201988" y="2271713"/>
          <p14:tracePt t="19284" x="3216275" y="2271713"/>
          <p14:tracePt t="19288" x="3230563" y="2271713"/>
          <p14:tracePt t="19297" x="3316288" y="2271713"/>
          <p14:tracePt t="19310" x="3402013" y="2271713"/>
          <p14:tracePt t="19312" x="3416300" y="2271713"/>
          <p14:tracePt t="19314" x="3430588" y="2271713"/>
          <p14:tracePt t="19316" x="3459163" y="2271713"/>
          <p14:tracePt t="19327" x="3573463" y="2286000"/>
          <p14:tracePt t="19330" x="3587750" y="2286000"/>
          <p14:tracePt t="19343" x="3687763" y="2300288"/>
          <p14:tracePt t="19360" x="3787775" y="2300288"/>
          <p14:tracePt t="19377" x="3844925" y="2300288"/>
          <p14:tracePt t="19501" x="3830638" y="2300288"/>
          <p14:tracePt t="19506" x="3802063" y="2300288"/>
          <p14:tracePt t="19512" x="3744913" y="2300288"/>
          <p14:tracePt t="19515" x="3730625" y="2300288"/>
          <p14:tracePt t="19518" x="3687763" y="2286000"/>
          <p14:tracePt t="19521" x="3659188" y="2286000"/>
          <p14:tracePt t="19523" x="3602038" y="2286000"/>
          <p14:tracePt t="19526" x="3573463" y="2286000"/>
          <p14:tracePt t="19529" x="3544888" y="2286000"/>
          <p14:tracePt t="19533" x="3487738" y="2286000"/>
          <p14:tracePt t="19543" x="3387725" y="2286000"/>
          <p14:tracePt t="19545" x="3373438" y="2286000"/>
          <p14:tracePt t="19559" x="3287713" y="2286000"/>
          <p14:tracePt t="19577" x="3216275" y="2286000"/>
          <p14:tracePt t="19698" x="3244850" y="2286000"/>
          <p14:tracePt t="19705" x="3316288" y="2286000"/>
          <p14:tracePt t="19707" x="3344863" y="2286000"/>
          <p14:tracePt t="19709" x="3373438" y="2286000"/>
          <p14:tracePt t="19714" x="3402013" y="2286000"/>
          <p14:tracePt t="19727" x="3516313" y="2286000"/>
          <p14:tracePt t="19747" x="3673475" y="2300288"/>
          <p14:tracePt t="19750" x="3702050" y="2300288"/>
          <p14:tracePt t="19754" x="3744913" y="2300288"/>
          <p14:tracePt t="19766" x="3816350" y="2314575"/>
          <p14:tracePt t="19768" x="3830638" y="2314575"/>
          <p14:tracePt t="19777" x="3859213" y="2314575"/>
          <p14:tracePt t="19794" x="3873500" y="2314575"/>
          <p14:tracePt t="19811" x="3887788" y="2314575"/>
          <p14:tracePt t="21613" x="3873500" y="2314575"/>
          <p14:tracePt t="21655" x="3859213" y="2314575"/>
          <p14:tracePt t="21682" x="3844925" y="2314575"/>
          <p14:tracePt t="22820" x="3830638" y="2314575"/>
          <p14:tracePt t="22824" x="3802063" y="2328863"/>
          <p14:tracePt t="22839" x="3902075" y="2343150"/>
          <p14:tracePt t="22842" x="3930650" y="2343150"/>
          <p14:tracePt t="22844" x="3959225" y="2343150"/>
          <p14:tracePt t="22852" x="4016375" y="2343150"/>
          <p14:tracePt t="22864" x="4130675" y="2343150"/>
          <p14:tracePt t="22865" x="4144963" y="2343150"/>
          <p14:tracePt t="22880" x="4244975" y="2343150"/>
          <p14:tracePt t="22896" x="4302125" y="2343150"/>
          <p14:tracePt t="22915" x="4330700" y="2343150"/>
          <p14:tracePt t="22931" x="4373563" y="2343150"/>
          <p14:tracePt t="22947" x="4445000" y="2357438"/>
          <p14:tracePt t="22964" x="4516438" y="2357438"/>
          <p14:tracePt t="22980" x="4573588" y="2357438"/>
          <p14:tracePt t="22982" x="4587875" y="2357438"/>
          <p14:tracePt t="22997" x="4630738" y="2357438"/>
          <p14:tracePt t="23015" x="4645025" y="2357438"/>
          <p14:tracePt t="23016" x="4659313" y="2357438"/>
          <p14:tracePt t="23031" x="4673600" y="2357438"/>
          <p14:tracePt t="23068" x="4687888" y="2357438"/>
          <p14:tracePt t="23362" x="4687888" y="2371725"/>
          <p14:tracePt t="23392" x="4687888" y="2386013"/>
          <p14:tracePt t="23394" x="4687888" y="2400300"/>
          <p14:tracePt t="23782" x="4687888" y="2414588"/>
          <p14:tracePt t="23784" x="4673600" y="2414588"/>
          <p14:tracePt t="23786" x="4659313" y="2414588"/>
          <p14:tracePt t="23794" x="4602163" y="2400300"/>
          <p14:tracePt t="23804" x="4530725" y="2386013"/>
          <p14:tracePt t="23806" x="4516438" y="2386013"/>
          <p14:tracePt t="23807" x="4502150" y="2386013"/>
          <p14:tracePt t="23815" x="4459288" y="2371725"/>
          <p14:tracePt t="23817" x="4445000" y="2371725"/>
          <p14:tracePt t="23831" x="4373563" y="2357438"/>
          <p14:tracePt t="23864" x="4244975" y="2328863"/>
          <p14:tracePt t="23881" x="4216400" y="2328863"/>
          <p14:tracePt t="23930" x="4202113" y="2328863"/>
          <p14:tracePt t="23949" x="4187825" y="2328863"/>
          <p14:tracePt t="23964" x="4173538" y="2328863"/>
          <p14:tracePt t="23981" x="4159250" y="2328863"/>
          <p14:tracePt t="24021" x="4144963" y="2328863"/>
          <p14:tracePt t="24273" x="4159250" y="2343150"/>
          <p14:tracePt t="24280" x="4187825" y="2357438"/>
          <p14:tracePt t="24285" x="4216400" y="2371725"/>
          <p14:tracePt t="24298" x="4244975" y="2386013"/>
          <p14:tracePt t="24300" x="4259263" y="2386013"/>
          <p14:tracePt t="24316" x="4316413" y="2428875"/>
          <p14:tracePt t="24331" x="4373563" y="2443163"/>
          <p14:tracePt t="24349" x="4430713" y="2486025"/>
          <p14:tracePt t="24350" x="4445000" y="2486025"/>
          <p14:tracePt t="24352" x="4445000" y="2500313"/>
          <p14:tracePt t="24365" x="4487863" y="2543175"/>
          <p14:tracePt t="24382" x="4530725" y="2586038"/>
          <p14:tracePt t="24399" x="4573588" y="2600325"/>
          <p14:tracePt t="24416" x="4587875" y="2614613"/>
          <p14:tracePt t="24449" x="4587875" y="2628900"/>
          <p14:tracePt t="24465" x="4587875" y="2643188"/>
          <p14:tracePt t="24482" x="4545013" y="2686050"/>
          <p14:tracePt t="24498" x="4530725" y="2700338"/>
          <p14:tracePt t="24516" x="4473575" y="2728913"/>
          <p14:tracePt t="24532" x="4416425" y="2771775"/>
          <p14:tracePt t="24549" x="4316413" y="2814638"/>
          <p14:tracePt t="24565" x="4244975" y="2857500"/>
          <p14:tracePt t="24567" x="4216400" y="2857500"/>
          <p14:tracePt t="24582" x="4159250" y="2886075"/>
          <p14:tracePt t="24584" x="4144963" y="2886075"/>
          <p14:tracePt t="24586" x="4130675" y="2886075"/>
          <p14:tracePt t="24587" x="4116388" y="2886075"/>
          <p14:tracePt t="24599" x="4073525" y="2900363"/>
          <p14:tracePt t="24615" x="4002088" y="2900363"/>
          <p14:tracePt t="24632" x="3959225" y="2900363"/>
          <p14:tracePt t="24648" x="3944938" y="2900363"/>
          <p14:tracePt t="24665" x="3902075" y="2900363"/>
          <p14:tracePt t="24682" x="3887788" y="2900363"/>
          <p14:tracePt t="24699" x="3873500" y="2900363"/>
          <p14:tracePt t="24716" x="3859213" y="2900363"/>
          <p14:tracePt t="24734" x="3844925" y="2900363"/>
          <p14:tracePt t="24850" x="3830638" y="2900363"/>
          <p14:tracePt t="24864" x="3816350" y="2900363"/>
          <p14:tracePt t="24871" x="3802063" y="2900363"/>
          <p14:tracePt t="24885" x="3787775" y="2900363"/>
          <p14:tracePt t="24978" x="3816350" y="2900363"/>
          <p14:tracePt t="24985" x="3859213" y="2900363"/>
          <p14:tracePt t="24987" x="3887788" y="2900363"/>
          <p14:tracePt t="24999" x="3987800" y="2900363"/>
          <p14:tracePt t="25016" x="4144963" y="2914650"/>
          <p14:tracePt t="25017" x="4159250" y="2914650"/>
          <p14:tracePt t="25032" x="4273550" y="2914650"/>
          <p14:tracePt t="25036" x="4287838" y="2914650"/>
          <p14:tracePt t="25066" x="4516438" y="2928938"/>
          <p14:tracePt t="25082" x="4559300" y="2928938"/>
          <p14:tracePt t="25099" x="4573588" y="2928938"/>
          <p14:tracePt t="25158" x="4587875" y="2928938"/>
          <p14:tracePt t="25173" x="4602163" y="2928938"/>
          <p14:tracePt t="25183" x="4616450" y="2928938"/>
          <p14:tracePt t="25200" x="4645025" y="2914650"/>
          <p14:tracePt t="25216" x="4659313" y="2914650"/>
          <p14:tracePt t="25234" x="4673600" y="2914650"/>
          <p14:tracePt t="25282" x="4659313" y="2914650"/>
          <p14:tracePt t="25285" x="4645025" y="2914650"/>
          <p14:tracePt t="25291" x="4616450" y="2914650"/>
          <p14:tracePt t="25299" x="4587875" y="2914650"/>
          <p14:tracePt t="25317" x="4502150" y="2914650"/>
          <p14:tracePt t="25333" x="4387850" y="2914650"/>
          <p14:tracePt t="25350" x="4302125" y="2914650"/>
          <p14:tracePt t="25365" x="4187825" y="2914650"/>
          <p14:tracePt t="25383" x="4102100" y="2914650"/>
          <p14:tracePt t="25399" x="4030663" y="2914650"/>
          <p14:tracePt t="25417" x="3959225" y="2914650"/>
          <p14:tracePt t="25419" x="3944938" y="2914650"/>
          <p14:tracePt t="25432" x="3916363" y="2914650"/>
          <p14:tracePt t="25450" x="3887788" y="2914650"/>
          <p14:tracePt t="25577" x="3902075" y="2914650"/>
          <p14:tracePt t="25584" x="3944938" y="2914650"/>
          <p14:tracePt t="25586" x="3959225" y="2914650"/>
          <p14:tracePt t="25600" x="4102100" y="2914650"/>
          <p14:tracePt t="25602" x="4116388" y="2914650"/>
          <p14:tracePt t="25616" x="4230688" y="2914650"/>
          <p14:tracePt t="25618" x="4259263" y="2914650"/>
          <p14:tracePt t="25633" x="4387850" y="2914650"/>
          <p14:tracePt t="25635" x="4402138" y="2914650"/>
          <p14:tracePt t="25649" x="4473575" y="2914650"/>
          <p14:tracePt t="25666" x="4516438" y="2914650"/>
          <p14:tracePt t="25794" x="4487863" y="2914650"/>
          <p14:tracePt t="25796" x="4473575" y="2914650"/>
          <p14:tracePt t="25801" x="4430713" y="2914650"/>
          <p14:tracePt t="25817" x="4273550" y="2914650"/>
          <p14:tracePt t="25834" x="4102100" y="2914650"/>
          <p14:tracePt t="25850" x="3987800" y="2914650"/>
          <p14:tracePt t="25866" x="3873500" y="2914650"/>
          <p14:tracePt t="25884" x="3816350" y="2914650"/>
          <p14:tracePt t="26066" x="3830638" y="2914650"/>
          <p14:tracePt t="26071" x="3859213" y="2914650"/>
          <p14:tracePt t="26084" x="3944938" y="2914650"/>
          <p14:tracePt t="26086" x="3959225" y="2914650"/>
          <p14:tracePt t="26100" x="4102100" y="2914650"/>
          <p14:tracePt t="26102" x="4116388" y="2914650"/>
          <p14:tracePt t="26117" x="4259263" y="2914650"/>
          <p14:tracePt t="26119" x="4273550" y="2914650"/>
          <p14:tracePt t="26133" x="4416425" y="2914650"/>
          <p14:tracePt t="26150" x="4545013" y="2914650"/>
          <p14:tracePt t="26152" x="4559300" y="2914650"/>
          <p14:tracePt t="26167" x="4602163" y="2914650"/>
          <p14:tracePt t="26184" x="4616450" y="2914650"/>
          <p14:tracePt t="26435" x="4630738" y="2914650"/>
          <p14:tracePt t="26439" x="4659313" y="2914650"/>
          <p14:tracePt t="26441" x="4673600" y="2914650"/>
          <p14:tracePt t="26448" x="4687888" y="2914650"/>
          <p14:tracePt t="26450" x="4702175" y="2914650"/>
          <p14:tracePt t="26452" x="4716463" y="2914650"/>
          <p14:tracePt t="26458" x="4730750" y="2914650"/>
          <p14:tracePt t="26460" x="4745038" y="2914650"/>
          <p14:tracePt t="26468" x="4773613" y="2914650"/>
          <p14:tracePt t="26483" x="4845050" y="2914650"/>
          <p14:tracePt t="26501" x="4916488" y="2914650"/>
          <p14:tracePt t="26517" x="4987925" y="2914650"/>
          <p14:tracePt t="26534" x="5045075" y="2914650"/>
          <p14:tracePt t="26551" x="5102225" y="2914650"/>
          <p14:tracePt t="26552" x="5116513" y="2914650"/>
          <p14:tracePt t="26567" x="5145088" y="2914650"/>
          <p14:tracePt t="26585" x="5202238" y="2914650"/>
          <p14:tracePt t="26601" x="5216525" y="2914650"/>
          <p14:tracePt t="26617" x="5245100" y="2914650"/>
          <p14:tracePt t="26634" x="5273675" y="2914650"/>
          <p14:tracePt t="26652" x="5287963" y="2914650"/>
          <p14:tracePt t="26672" x="5302250" y="2914650"/>
          <p14:tracePt t="27097" x="5287963" y="2914650"/>
          <p14:tracePt t="27100" x="5273675" y="2914650"/>
          <p14:tracePt t="27108" x="5259388" y="2914650"/>
          <p14:tracePt t="27120" x="5216525" y="2914650"/>
          <p14:tracePt t="27136" x="5145088" y="2914650"/>
          <p14:tracePt t="27138" x="5130800" y="2914650"/>
          <p14:tracePt t="27141" x="5116513" y="2914650"/>
          <p14:tracePt t="27151" x="5073650" y="2914650"/>
          <p14:tracePt t="27168" x="5016500" y="2914650"/>
          <p14:tracePt t="27184" x="4987925" y="2914650"/>
          <p14:tracePt t="27186" x="4973638" y="2914650"/>
          <p14:tracePt t="27202" x="4959350" y="2914650"/>
          <p14:tracePt t="27204" x="4945063" y="2914650"/>
          <p14:tracePt t="27218" x="4916488" y="2914650"/>
          <p14:tracePt t="27235" x="4902200" y="2914650"/>
          <p14:tracePt t="27252" x="4859338" y="2914650"/>
          <p14:tracePt t="27268" x="4830763" y="2914650"/>
          <p14:tracePt t="27286" x="4802188" y="2914650"/>
          <p14:tracePt t="27302" x="4787900" y="2914650"/>
          <p14:tracePt t="27319" x="4773613" y="2914650"/>
          <p14:tracePt t="27418" x="4787900" y="2914650"/>
          <p14:tracePt t="27421" x="4802188" y="2914650"/>
          <p14:tracePt t="27430" x="4859338" y="2914650"/>
          <p14:tracePt t="27433" x="4873625" y="2914650"/>
          <p14:tracePt t="27444" x="4945063" y="2914650"/>
          <p14:tracePt t="27452" x="4987925" y="2914650"/>
          <p14:tracePt t="27468" x="5045075" y="2914650"/>
          <p14:tracePt t="27485" x="5102225" y="2914650"/>
          <p14:tracePt t="27501" x="5130800" y="2914650"/>
          <p14:tracePt t="27519" x="5145088" y="2914650"/>
          <p14:tracePt t="27535" x="5159375" y="2914650"/>
          <p14:tracePt t="27569" x="5173663" y="2914650"/>
          <p14:tracePt t="27585" x="5187950" y="2914650"/>
          <p14:tracePt t="27602" x="5202238" y="2914650"/>
          <p14:tracePt t="27625" x="5216525" y="2914650"/>
          <p14:tracePt t="27682" x="5230813" y="2914650"/>
          <p14:tracePt t="27792" x="5245100" y="2914650"/>
          <p14:tracePt t="28537" x="5230813" y="2914650"/>
          <p14:tracePt t="28546" x="5230813" y="2957513"/>
          <p14:tracePt t="28556" x="5230813" y="3000375"/>
          <p14:tracePt t="28570" x="5230813" y="3043238"/>
          <p14:tracePt t="28586" x="5230813" y="3100388"/>
          <p14:tracePt t="28602" x="5230813" y="3114675"/>
          <p14:tracePt t="28620" x="5230813" y="3128963"/>
          <p14:tracePt t="28638" x="5230813" y="3143250"/>
          <p14:tracePt t="28656" x="5230813" y="3157538"/>
          <p14:tracePt t="28669" x="5202238" y="3186113"/>
          <p14:tracePt t="28687" x="5173663" y="3214688"/>
          <p14:tracePt t="28704" x="5145088" y="3228975"/>
          <p14:tracePt t="28720" x="5116513" y="3228975"/>
          <p14:tracePt t="28736" x="5073650" y="3228975"/>
          <p14:tracePt t="28753" x="5030788" y="3243263"/>
          <p14:tracePt t="28769" x="4945063" y="3257550"/>
          <p14:tracePt t="28786" x="4802188" y="3314700"/>
          <p14:tracePt t="28803" x="4602163" y="3400425"/>
          <p14:tracePt t="28805" x="4587875" y="3400425"/>
          <p14:tracePt t="28823" x="4430713" y="3457575"/>
          <p14:tracePt t="28827" x="4402138" y="3471863"/>
          <p14:tracePt t="28833" x="4373563" y="3486150"/>
          <p14:tracePt t="28836" x="4359275" y="3486150"/>
          <p14:tracePt t="28852" x="4330700" y="3500438"/>
          <p14:tracePt t="28961" x="4330700" y="3514725"/>
          <p14:tracePt t="28970" x="4387850" y="3529013"/>
          <p14:tracePt t="28986" x="4487863" y="3543300"/>
          <p14:tracePt t="28987" x="4516438" y="3557588"/>
          <p14:tracePt t="28989" x="4530725" y="3557588"/>
          <p14:tracePt t="29003" x="4659313" y="3557588"/>
          <p14:tracePt t="29020" x="4787900" y="3557588"/>
          <p14:tracePt t="29022" x="4802188" y="3571875"/>
          <p14:tracePt t="29024" x="4816475" y="3571875"/>
          <p14:tracePt t="29037" x="4873625" y="3571875"/>
          <p14:tracePt t="29055" x="4959350" y="3571875"/>
          <p14:tracePt t="29070" x="5030788" y="3571875"/>
          <p14:tracePt t="29087" x="5059363" y="3571875"/>
          <p14:tracePt t="29088" x="5073650" y="3571875"/>
          <p14:tracePt t="29104" x="5087938" y="3571875"/>
          <p14:tracePt t="29225" x="5073650" y="3571875"/>
          <p14:tracePt t="29229" x="5045075" y="3571875"/>
          <p14:tracePt t="29232" x="5016500" y="3571875"/>
          <p14:tracePt t="29234" x="5002213" y="3571875"/>
          <p14:tracePt t="29238" x="4973638" y="3571875"/>
          <p14:tracePt t="29242" x="4945063" y="3571875"/>
          <p14:tracePt t="29243" x="4930775" y="3571875"/>
          <p14:tracePt t="29250" x="4873625" y="3571875"/>
          <p14:tracePt t="29257" x="4816475" y="3571875"/>
          <p14:tracePt t="29274" x="4687888" y="3571875"/>
          <p14:tracePt t="29287" x="4616450" y="3571875"/>
          <p14:tracePt t="29290" x="4602163" y="3571875"/>
          <p14:tracePt t="29303" x="4573588" y="3571875"/>
          <p14:tracePt t="29390" x="4602163" y="3571875"/>
          <p14:tracePt t="29393" x="4659313" y="3571875"/>
          <p14:tracePt t="29396" x="4673600" y="3571875"/>
          <p14:tracePt t="29398" x="4687888" y="3571875"/>
          <p14:tracePt t="29400" x="4716463" y="3571875"/>
          <p14:tracePt t="29405" x="4773613" y="3571875"/>
          <p14:tracePt t="29421" x="4902200" y="3571875"/>
          <p14:tracePt t="29422" x="4916488" y="3571875"/>
          <p14:tracePt t="29423" x="4930775" y="3571875"/>
          <p14:tracePt t="29437" x="5016500" y="3571875"/>
          <p14:tracePt t="29453" x="5087938" y="3571875"/>
          <p14:tracePt t="29470" x="5102225" y="3571875"/>
          <p14:tracePt t="29584" x="5102225" y="3557588"/>
          <p14:tracePt t="29592" x="5087938" y="3557588"/>
          <p14:tracePt t="29604" x="5073650" y="3557588"/>
          <p14:tracePt t="29621" x="5059363" y="3543300"/>
          <p14:tracePt t="29682" x="5059363" y="3529013"/>
          <p14:tracePt t="29688" x="5073650" y="3514725"/>
          <p14:tracePt t="29703" x="5159375" y="3486150"/>
          <p14:tracePt t="29705" x="5173663" y="3486150"/>
          <p14:tracePt t="29707" x="5187950" y="3486150"/>
          <p14:tracePt t="29720" x="5287963" y="3471863"/>
          <p14:tracePt t="29722" x="5316538" y="3471863"/>
          <p14:tracePt t="29738" x="5459413" y="3471863"/>
          <p14:tracePt t="29770" x="5816600" y="3471863"/>
          <p14:tracePt t="29771" x="5830888" y="3471863"/>
          <p14:tracePt t="29787" x="5902325" y="3471863"/>
          <p14:tracePt t="29804" x="5945188" y="3471863"/>
          <p14:tracePt t="29820" x="5959475" y="3471863"/>
          <p14:tracePt t="29838" x="5973763" y="3471863"/>
          <p14:tracePt t="29986" x="5988050" y="3471863"/>
          <p14:tracePt t="30001" x="6002338" y="3471863"/>
          <p14:tracePt t="30029" x="6016625" y="3471863"/>
          <p14:tracePt t="30267" x="6016625" y="3486150"/>
          <p14:tracePt t="30280" x="6002338" y="3500438"/>
          <p14:tracePt t="30309" x="5988050" y="3500438"/>
          <p14:tracePt t="30337" x="5988050" y="3514725"/>
          <p14:tracePt t="30366" x="5988050" y="3529013"/>
          <p14:tracePt t="30395" x="5988050" y="3543300"/>
          <p14:tracePt t="30422" x="5988050" y="3557588"/>
          <p14:tracePt t="30478" x="5988050" y="3571875"/>
          <p14:tracePt t="30496" x="5988050" y="3586163"/>
          <p14:tracePt t="30536" x="5988050" y="3600450"/>
          <p14:tracePt t="30564" x="5988050" y="3614738"/>
          <p14:tracePt t="31100" x="6002338" y="3614738"/>
          <p14:tracePt t="31108" x="6030913" y="3629025"/>
          <p14:tracePt t="31123" x="6088063" y="3629025"/>
          <p14:tracePt t="31125" x="6103938" y="3629025"/>
          <p14:tracePt t="31138" x="6118225" y="3629025"/>
          <p14:tracePt t="31319" x="6103938" y="3629025"/>
          <p14:tracePt t="31322" x="6088063" y="3629025"/>
          <p14:tracePt t="31323" x="6073775" y="3629025"/>
          <p14:tracePt t="31327" x="6030913" y="3629025"/>
          <p14:tracePt t="31339" x="5930900" y="3629025"/>
          <p14:tracePt t="31355" x="5802313" y="3629025"/>
          <p14:tracePt t="31372" x="5659438" y="3629025"/>
          <p14:tracePt t="31389" x="5487988" y="3629025"/>
          <p14:tracePt t="31391" x="5473700" y="3629025"/>
          <p14:tracePt t="31405" x="5402263" y="3629025"/>
          <p14:tracePt t="31423" x="5302250" y="3629025"/>
          <p14:tracePt t="31439" x="5230813" y="3629025"/>
          <p14:tracePt t="31456" x="5202238" y="3629025"/>
          <p14:tracePt t="31592" x="5216525" y="3629025"/>
          <p14:tracePt t="31594" x="5230813" y="3629025"/>
          <p14:tracePt t="31597" x="5259388" y="3629025"/>
          <p14:tracePt t="31599" x="5273675" y="3629025"/>
          <p14:tracePt t="31601" x="5302250" y="3629025"/>
          <p14:tracePt t="31606" x="5330825" y="3629025"/>
          <p14:tracePt t="31607" x="5345113" y="3629025"/>
          <p14:tracePt t="31623" x="5530850" y="3629025"/>
          <p14:tracePt t="31639" x="5702300" y="3629025"/>
          <p14:tracePt t="31641" x="5730875" y="3629025"/>
          <p14:tracePt t="31656" x="5845175" y="3629025"/>
          <p14:tracePt t="31672" x="5973763" y="3629025"/>
          <p14:tracePt t="31674" x="5988050" y="3629025"/>
          <p14:tracePt t="31689" x="6045200" y="3629025"/>
          <p14:tracePt t="31706" x="6073775" y="3629025"/>
          <p14:tracePt t="31724" x="6118225" y="3629025"/>
          <p14:tracePt t="31740" x="6132513" y="3629025"/>
          <p14:tracePt t="31756" x="6146800" y="3629025"/>
          <p14:tracePt t="31860" x="6132513" y="3629025"/>
          <p14:tracePt t="31865" x="6088063" y="3629025"/>
          <p14:tracePt t="31867" x="6073775" y="3629025"/>
          <p14:tracePt t="31872" x="6045200" y="3629025"/>
          <p14:tracePt t="31889" x="5902325" y="3629025"/>
          <p14:tracePt t="31891" x="5888038" y="3629025"/>
          <p14:tracePt t="31906" x="5773738" y="3629025"/>
          <p14:tracePt t="31907" x="5759450" y="3629025"/>
          <p14:tracePt t="31922" x="5645150" y="3629025"/>
          <p14:tracePt t="31924" x="5630863" y="3629025"/>
          <p14:tracePt t="31925" x="5602288" y="3614738"/>
          <p14:tracePt t="31939" x="5516563" y="3614738"/>
          <p14:tracePt t="31956" x="5473700" y="3614738"/>
          <p14:tracePt t="31973" x="5459413" y="3614738"/>
          <p14:tracePt t="32904" x="5473700" y="3629025"/>
          <p14:tracePt t="32912" x="5530850" y="3629025"/>
          <p14:tracePt t="32914" x="5559425" y="3629025"/>
          <p14:tracePt t="32916" x="5588000" y="3629025"/>
          <p14:tracePt t="32918" x="5602288" y="3629025"/>
          <p14:tracePt t="32925" x="5688013" y="3629025"/>
          <p14:tracePt t="32927" x="5702300" y="3629025"/>
          <p14:tracePt t="32941" x="5830888" y="3629025"/>
          <p14:tracePt t="32943" x="5859463" y="3629025"/>
          <p14:tracePt t="32973" x="6002338" y="3629025"/>
          <p14:tracePt t="32990" x="6016625" y="3629025"/>
          <p14:tracePt t="33098" x="6002338" y="3629025"/>
          <p14:tracePt t="33106" x="5973763" y="3629025"/>
          <p14:tracePt t="33108" x="5959475" y="3629025"/>
          <p14:tracePt t="33111" x="5930900" y="3629025"/>
          <p14:tracePt t="33125" x="5816600" y="3629025"/>
          <p14:tracePt t="33128" x="5788025" y="3629025"/>
          <p14:tracePt t="33130" x="5773738" y="3629025"/>
          <p14:tracePt t="33132" x="5759450" y="3629025"/>
          <p14:tracePt t="33133" x="5745163" y="3629025"/>
          <p14:tracePt t="33140" x="5688013" y="3614738"/>
          <p14:tracePt t="33158" x="5545138" y="3614738"/>
          <p14:tracePt t="33159" x="5530850" y="3614738"/>
          <p14:tracePt t="33173" x="5430838" y="3614738"/>
          <p14:tracePt t="33175" x="5416550" y="3614738"/>
          <p14:tracePt t="33190" x="5345113" y="3614738"/>
          <p14:tracePt t="33207" x="5316538" y="3614738"/>
          <p14:tracePt t="33408" x="5316538" y="3629025"/>
          <p14:tracePt t="33411" x="5316538" y="3643313"/>
          <p14:tracePt t="33420" x="5330825" y="3686175"/>
          <p14:tracePt t="33424" x="5345113" y="3686175"/>
          <p14:tracePt t="33427" x="5359400" y="3714750"/>
          <p14:tracePt t="33430" x="5373688" y="3729038"/>
          <p14:tracePt t="33433" x="5387975" y="3743325"/>
          <p14:tracePt t="33435" x="5402263" y="3757613"/>
          <p14:tracePt t="33441" x="5416550" y="3800475"/>
          <p14:tracePt t="33442" x="5416550" y="3814763"/>
          <p14:tracePt t="33443" x="5430838" y="3829050"/>
          <p14:tracePt t="33458" x="5473700" y="3957638"/>
          <p14:tracePt t="33474" x="5516563" y="4143375"/>
          <p14:tracePt t="33475" x="5516563" y="4157663"/>
          <p14:tracePt t="33491" x="5530850" y="4257675"/>
          <p14:tracePt t="33493" x="5530850" y="4271963"/>
          <p14:tracePt t="33507" x="5530850" y="4357688"/>
          <p14:tracePt t="33524" x="5530850" y="4429125"/>
          <p14:tracePt t="33542" x="5530850" y="4443413"/>
          <p14:tracePt t="33598" x="5516563" y="4443413"/>
          <p14:tracePt t="33606" x="5502275" y="4429125"/>
          <p14:tracePt t="33620" x="5487988" y="4414838"/>
          <p14:tracePt t="33628" x="5473700" y="4400550"/>
          <p14:tracePt t="33641" x="5445125" y="4371975"/>
          <p14:tracePt t="33657" x="5430838" y="4343400"/>
          <p14:tracePt t="33658" x="5416550" y="4329113"/>
          <p14:tracePt t="33674" x="5416550" y="4314825"/>
          <p14:tracePt t="33692" x="5402263" y="4300538"/>
          <p14:tracePt t="33709" x="5387975" y="4300538"/>
          <p14:tracePt t="33729" x="5373688" y="4300538"/>
          <p14:tracePt t="33744" x="5359400" y="4286250"/>
          <p14:tracePt t="33776" x="5345113" y="4286250"/>
          <p14:tracePt t="33792" x="5345113" y="4271963"/>
          <p14:tracePt t="33858" x="5330825" y="4271963"/>
          <p14:tracePt t="33864" x="5316538" y="4271963"/>
          <p14:tracePt t="33875" x="5387975" y="4271963"/>
          <p14:tracePt t="33876" x="5416550" y="4271963"/>
          <p14:tracePt t="33877" x="5445125" y="4271963"/>
          <p14:tracePt t="33891" x="5602288" y="4271963"/>
          <p14:tracePt t="33907" x="5759450" y="4271963"/>
          <p14:tracePt t="33924" x="5873750" y="4271963"/>
          <p14:tracePt t="33941" x="5930900" y="4271963"/>
          <p14:tracePt t="34049" x="5916613" y="4271963"/>
          <p14:tracePt t="34060" x="5902325" y="4271963"/>
          <p14:tracePt t="34076" x="5730875" y="4257675"/>
          <p14:tracePt t="34078" x="5702300" y="4257675"/>
          <p14:tracePt t="34080" x="5688013" y="4257675"/>
          <p14:tracePt t="34091" x="5588000" y="4243388"/>
          <p14:tracePt t="34108" x="5459413" y="4243388"/>
          <p14:tracePt t="34125" x="5402263" y="4243388"/>
          <p14:tracePt t="34142" x="5373688" y="4229100"/>
          <p14:tracePt t="34251" x="5387975" y="4229100"/>
          <p14:tracePt t="34264" x="5430838" y="4229100"/>
          <p14:tracePt t="34268" x="5445125" y="4214813"/>
          <p14:tracePt t="34271" x="5459413" y="4214813"/>
          <p14:tracePt t="34273" x="5473700" y="4200525"/>
          <p14:tracePt t="34284" x="5487988" y="4200525"/>
          <p14:tracePt t="34293" x="5502275" y="4200525"/>
          <p14:tracePt t="34376" x="5516563" y="4200525"/>
          <p14:tracePt t="34384" x="5530850" y="4200525"/>
          <p14:tracePt t="34393" x="5545138" y="4200525"/>
          <p14:tracePt t="34428" x="5559425" y="4200525"/>
          <p14:tracePt t="34443" x="5573713" y="4200525"/>
          <p14:tracePt t="34452" x="5588000" y="4200525"/>
          <p14:tracePt t="34460" x="5602288" y="4186238"/>
          <p14:tracePt t="34475" x="5630863" y="4171950"/>
          <p14:tracePt t="34491" x="5673725" y="4143375"/>
          <p14:tracePt t="34508" x="5702300" y="4143375"/>
          <p14:tracePt t="34525" x="5745163" y="4129088"/>
          <p14:tracePt t="34542" x="5788025" y="4129088"/>
          <p14:tracePt t="34559" x="5859463" y="4129088"/>
          <p14:tracePt t="34575" x="5930900" y="4129088"/>
          <p14:tracePt t="34592" x="6002338" y="4129088"/>
          <p14:tracePt t="34594" x="6016625" y="4129088"/>
          <p14:tracePt t="34609" x="6073775" y="4129088"/>
          <p14:tracePt t="34625" x="6118225" y="4129088"/>
          <p14:tracePt t="34642" x="6146800" y="4129088"/>
          <p14:tracePt t="34659" x="6175375" y="4129088"/>
          <p14:tracePt t="34676" x="6189663" y="4129088"/>
          <p14:tracePt t="34801" x="6203950" y="4129088"/>
          <p14:tracePt t="34815" x="6218238" y="4129088"/>
          <p14:tracePt t="34828" x="6232525" y="4129088"/>
          <p14:tracePt t="34846" x="6246813" y="4129088"/>
          <p14:tracePt t="34859" x="6261100" y="4129088"/>
          <p14:tracePt t="34876" x="6289675" y="4129088"/>
          <p14:tracePt t="34892" x="6318250" y="4129088"/>
          <p14:tracePt t="34894" x="6332538" y="4129088"/>
          <p14:tracePt t="34909" x="6361113" y="4114800"/>
          <p14:tracePt t="34926" x="6389688" y="4114800"/>
          <p14:tracePt t="34928" x="6403975" y="4114800"/>
          <p14:tracePt t="34943" x="6418263" y="4114800"/>
          <p14:tracePt t="34959" x="6432550" y="4114800"/>
          <p14:tracePt t="34976" x="6461125" y="4114800"/>
          <p14:tracePt t="34992" x="6518275" y="4114800"/>
          <p14:tracePt t="35010" x="6561138" y="4114800"/>
          <p14:tracePt t="35026" x="6589713" y="4114800"/>
          <p14:tracePt t="35043" x="6618288" y="4114800"/>
          <p14:tracePt t="35060" x="6646863" y="4114800"/>
          <p14:tracePt t="35077" x="6661150" y="4114800"/>
          <p14:tracePt t="35093" x="6675438" y="4114800"/>
          <p14:tracePt t="35110" x="6689725" y="4114800"/>
          <p14:tracePt t="35126" x="6704013" y="4114800"/>
          <p14:tracePt t="35143" x="6732588" y="4114800"/>
          <p14:tracePt t="35160" x="6746875" y="4114800"/>
          <p14:tracePt t="35212" x="6761163" y="4114800"/>
          <p14:tracePt t="35269" x="6775450" y="4114800"/>
          <p14:tracePt t="35423" x="6789738" y="4114800"/>
          <p14:tracePt t="35436" x="6804025" y="4114800"/>
          <p14:tracePt t="35448" x="6818313" y="4114800"/>
          <p14:tracePt t="35462" x="6832600" y="4114800"/>
          <p14:tracePt t="35476" x="6846888" y="4114800"/>
          <p14:tracePt t="35860" x="6861175" y="4114800"/>
          <p14:tracePt t="35869" x="6861175" y="4129088"/>
          <p14:tracePt t="36635" x="6875463" y="4129088"/>
          <p14:tracePt t="36867" x="6861175" y="4114800"/>
          <p14:tracePt t="36869" x="6846888" y="4114800"/>
          <p14:tracePt t="36871" x="6818313" y="4114800"/>
          <p14:tracePt t="36874" x="6804025" y="4114800"/>
          <p14:tracePt t="36882" x="6746875" y="4114800"/>
          <p14:tracePt t="36884" x="6732588" y="4114800"/>
          <p14:tracePt t="36886" x="6718300" y="4114800"/>
          <p14:tracePt t="36894" x="6661150" y="4114800"/>
          <p14:tracePt t="36896" x="6646863" y="4114800"/>
          <p14:tracePt t="36911" x="6532563" y="4114800"/>
          <p14:tracePt t="36913" x="6518275" y="4114800"/>
          <p14:tracePt t="36915" x="6503988" y="4114800"/>
          <p14:tracePt t="36931" x="6403975" y="4114800"/>
          <p14:tracePt t="36935" x="6375400" y="4114800"/>
          <p14:tracePt t="36938" x="6346825" y="4100513"/>
          <p14:tracePt t="36941" x="6332538" y="4086225"/>
          <p14:tracePt t="36961" x="6246813" y="4086225"/>
          <p14:tracePt t="36963" x="6232525" y="4071938"/>
          <p14:tracePt t="36977" x="6203950" y="4071938"/>
          <p14:tracePt t="36981" x="6175375" y="4057650"/>
          <p14:tracePt t="37090" x="6161088" y="4057650"/>
          <p14:tracePt t="37188" x="6175375" y="4057650"/>
          <p14:tracePt t="37197" x="6232525" y="4100513"/>
          <p14:tracePt t="37199" x="6232525" y="4114800"/>
          <p14:tracePt t="37201" x="6246813" y="4114800"/>
          <p14:tracePt t="37203" x="6261100" y="4129088"/>
          <p14:tracePt t="37211" x="6303963" y="4157663"/>
          <p14:tracePt t="37228" x="6403975" y="4214813"/>
          <p14:tracePt t="37244" x="6461125" y="4257675"/>
          <p14:tracePt t="37245" x="6475413" y="4271963"/>
          <p14:tracePt t="37261" x="6503988" y="4271963"/>
          <p14:tracePt t="37336" x="6503988" y="4286250"/>
          <p14:tracePt t="37338" x="6503988" y="4300538"/>
          <p14:tracePt t="37346" x="6503988" y="4314825"/>
          <p14:tracePt t="37348" x="6503988" y="4329113"/>
          <p14:tracePt t="37362" x="6489700" y="4371975"/>
          <p14:tracePt t="37365" x="6475413" y="4400550"/>
          <p14:tracePt t="37378" x="6432550" y="4457700"/>
          <p14:tracePt t="37396" x="6418263" y="4500563"/>
          <p14:tracePt t="37411" x="6361113" y="4557713"/>
          <p14:tracePt t="37428" x="6318250" y="4600575"/>
          <p14:tracePt t="37580" x="6318250" y="4614863"/>
          <p14:tracePt t="37589" x="6303963" y="4614863"/>
          <p14:tracePt t="37598" x="6303963" y="4629150"/>
          <p14:tracePt t="37612" x="6289675" y="4643438"/>
          <p14:tracePt t="37614" x="6275388" y="4643438"/>
          <p14:tracePt t="37628" x="6261100" y="4657725"/>
          <p14:tracePt t="37646" x="6232525" y="4657725"/>
          <p14:tracePt t="37662" x="6203950" y="4686300"/>
          <p14:tracePt t="37663" x="6189663" y="4686300"/>
          <p14:tracePt t="37679" x="6175375" y="4700588"/>
          <p14:tracePt t="37760" x="6175375" y="4714875"/>
          <p14:tracePt t="37770" x="6203950" y="4743450"/>
          <p14:tracePt t="37779" x="6246813" y="4757738"/>
          <p14:tracePt t="37781" x="6261100" y="4757738"/>
          <p14:tracePt t="37782" x="6275388" y="4757738"/>
          <p14:tracePt t="37795" x="6332538" y="4772025"/>
          <p14:tracePt t="37812" x="6432550" y="4772025"/>
          <p14:tracePt t="37828" x="6518275" y="4772025"/>
          <p14:tracePt t="37830" x="6546850" y="4772025"/>
          <p14:tracePt t="37831" x="6561138" y="4772025"/>
          <p14:tracePt t="37845" x="6632575" y="4772025"/>
          <p14:tracePt t="37863" x="6732588" y="4772025"/>
          <p14:tracePt t="37865" x="6746875" y="4772025"/>
          <p14:tracePt t="37868" x="6761163" y="4772025"/>
          <p14:tracePt t="37878" x="6804025" y="4772025"/>
          <p14:tracePt t="37879" x="6818313" y="4772025"/>
          <p14:tracePt t="37895" x="6875463" y="4757738"/>
          <p14:tracePt t="37912" x="6889750" y="4757738"/>
          <p14:tracePt t="37929" x="6904038" y="4757738"/>
          <p14:tracePt t="38015" x="6889750" y="4743450"/>
          <p14:tracePt t="38026" x="6832600" y="4729163"/>
          <p14:tracePt t="38028" x="6789738" y="4729163"/>
          <p14:tracePt t="38030" x="6775450" y="4729163"/>
          <p14:tracePt t="38033" x="6732588" y="4714875"/>
          <p14:tracePt t="38035" x="6704013" y="4700588"/>
          <p14:tracePt t="38040" x="6661150" y="4700588"/>
          <p14:tracePt t="38045" x="6604000" y="4700588"/>
          <p14:tracePt t="38047" x="6589713" y="4700588"/>
          <p14:tracePt t="38049" x="6561138" y="4686300"/>
          <p14:tracePt t="38061" x="6446838" y="4672013"/>
          <p14:tracePt t="38063" x="6418263" y="4672013"/>
          <p14:tracePt t="38078" x="6303963" y="4643438"/>
          <p14:tracePt t="38097" x="6203950" y="4629150"/>
          <p14:tracePt t="38113" x="6161088" y="4629150"/>
          <p14:tracePt t="38212" x="6161088" y="4643438"/>
          <p14:tracePt t="38214" x="6175375" y="4643438"/>
          <p14:tracePt t="38217" x="6189663" y="4643438"/>
          <p14:tracePt t="38219" x="6203950" y="4657725"/>
          <p14:tracePt t="38224" x="6218238" y="4657725"/>
          <p14:tracePt t="38229" x="6246813" y="4657725"/>
          <p14:tracePt t="38246" x="6361113" y="4657725"/>
          <p14:tracePt t="38247" x="6375400" y="4657725"/>
          <p14:tracePt t="38249" x="6389688" y="4657725"/>
          <p14:tracePt t="38264" x="6432550" y="4657725"/>
          <p14:tracePt t="38266" x="6461125" y="4657725"/>
          <p14:tracePt t="38268" x="6475413" y="4657725"/>
          <p14:tracePt t="38280" x="6518275" y="4657725"/>
          <p14:tracePt t="38296" x="6561138" y="4657725"/>
          <p14:tracePt t="38674" x="6604000" y="4657725"/>
          <p14:tracePt t="38684" x="6632575" y="4657725"/>
          <p14:tracePt t="38697" x="6675438" y="4672013"/>
          <p14:tracePt t="38713" x="6761163" y="4700588"/>
          <p14:tracePt t="38729" x="6832600" y="4729163"/>
          <p14:tracePt t="38746" x="6946900" y="4772025"/>
          <p14:tracePt t="38763" x="7046913" y="4800600"/>
          <p14:tracePt t="38779" x="7075488" y="4814888"/>
          <p14:tracePt t="38797" x="7104063" y="4814888"/>
          <p14:tracePt t="38813" x="7132638" y="4814888"/>
          <p14:tracePt t="38830" x="7146925" y="4814888"/>
          <p14:tracePt t="38847" x="7161213" y="4814888"/>
          <p14:tracePt t="38863" x="7189788" y="4814888"/>
          <p14:tracePt t="38880" x="7218363" y="4814888"/>
          <p14:tracePt t="38897" x="7261225" y="4829175"/>
          <p14:tracePt t="38899" x="7275513" y="4829175"/>
          <p14:tracePt t="38913" x="7289800" y="4843463"/>
          <p14:tracePt t="38929" x="7304088" y="4843463"/>
          <p14:tracePt t="38947" x="7332663" y="4857750"/>
          <p14:tracePt t="38963" x="7346950" y="4857750"/>
          <p14:tracePt t="38980" x="7346950" y="4872038"/>
          <p14:tracePt t="39190" x="7361238" y="4872038"/>
          <p14:tracePt t="39197" x="7375525" y="4872038"/>
          <p14:tracePt t="39213" x="7404100" y="4857750"/>
          <p14:tracePt t="39230" x="7432675" y="4843463"/>
          <p14:tracePt t="39247" x="7461250" y="4843463"/>
          <p14:tracePt t="39264" x="7489825" y="4843463"/>
          <p14:tracePt t="39280" x="7518400" y="4843463"/>
          <p14:tracePt t="39297" x="7546975" y="4843463"/>
          <p14:tracePt t="39314" x="7589838" y="4843463"/>
          <p14:tracePt t="39332" x="7632700" y="4843463"/>
          <p14:tracePt t="39334" x="7646988" y="4843463"/>
          <p14:tracePt t="39347" x="7661275" y="4843463"/>
          <p14:tracePt t="39364" x="7689850" y="4843463"/>
          <p14:tracePt t="39536" x="7661275" y="4843463"/>
          <p14:tracePt t="39540" x="7632700" y="4843463"/>
          <p14:tracePt t="39550" x="7546975" y="4843463"/>
          <p14:tracePt t="39564" x="7418388" y="4843463"/>
          <p14:tracePt t="39566" x="7404100" y="4843463"/>
          <p14:tracePt t="39580" x="7232650" y="4843463"/>
          <p14:tracePt t="39597" x="7061200" y="4843463"/>
          <p14:tracePt t="39599" x="7032625" y="4843463"/>
          <p14:tracePt t="39614" x="6875463" y="4857750"/>
          <p14:tracePt t="39630" x="6789738" y="4872038"/>
          <p14:tracePt t="39647" x="6746875" y="4886325"/>
          <p14:tracePt t="39665" x="6746875" y="4900613"/>
          <p14:tracePt t="39874" x="6818313" y="4900613"/>
          <p14:tracePt t="39882" x="6875463" y="4900613"/>
          <p14:tracePt t="39897" x="6989763" y="4900613"/>
          <p14:tracePt t="39915" x="7161213" y="4886325"/>
          <p14:tracePt t="39917" x="7175500" y="4886325"/>
          <p14:tracePt t="39922" x="7204075" y="4886325"/>
          <p14:tracePt t="39931" x="7261225" y="4872038"/>
          <p14:tracePt t="39948" x="7318375" y="4872038"/>
          <p14:tracePt t="39949" x="7332663" y="4872038"/>
          <p14:tracePt t="39964" x="7361238" y="4872038"/>
          <p14:tracePt t="39981" x="7389813" y="4872038"/>
          <p14:tracePt t="39998" x="7404100" y="4872038"/>
          <p14:tracePt t="40014" x="7432675" y="4872038"/>
          <p14:tracePt t="40031" x="7475538" y="4872038"/>
          <p14:tracePt t="40048" x="7504113" y="4872038"/>
          <p14:tracePt t="40065" x="7532688" y="4872038"/>
          <p14:tracePt t="40081" x="7546975" y="4872038"/>
          <p14:tracePt t="40214" x="7532688" y="4872038"/>
          <p14:tracePt t="40223" x="7475538" y="4872038"/>
          <p14:tracePt t="40226" x="7461250" y="4872038"/>
          <p14:tracePt t="40228" x="7446963" y="4872038"/>
          <p14:tracePt t="40233" x="7418388" y="4872038"/>
          <p14:tracePt t="40247" x="7318375" y="4857750"/>
          <p14:tracePt t="40264" x="7218363" y="4857750"/>
          <p14:tracePt t="40265" x="7204075" y="4857750"/>
          <p14:tracePt t="40267" x="7189788" y="4857750"/>
          <p14:tracePt t="40269" x="7175500" y="4857750"/>
          <p14:tracePt t="40281" x="7089775" y="4857750"/>
          <p14:tracePt t="40283" x="7075488" y="4857750"/>
          <p14:tracePt t="40297" x="7018338" y="4843463"/>
          <p14:tracePt t="40314" x="6946900" y="4843463"/>
          <p14:tracePt t="40331" x="6918325" y="4843463"/>
          <p14:tracePt t="40348" x="6904038" y="4843463"/>
          <p14:tracePt t="41586" x="6904038" y="4857750"/>
          <p14:tracePt t="41593" x="6904038" y="4872038"/>
          <p14:tracePt t="41599" x="6918325" y="4872038"/>
          <p14:tracePt t="41616" x="6918325" y="4900613"/>
          <p14:tracePt t="41633" x="6946900" y="4929188"/>
          <p14:tracePt t="41649" x="6946900" y="4943475"/>
          <p14:tracePt t="41667" x="6946900" y="4957763"/>
          <p14:tracePt t="41683" x="6946900" y="4972050"/>
          <p14:tracePt t="41700" x="6946900" y="5029200"/>
          <p14:tracePt t="41716" x="6946900" y="5086350"/>
          <p14:tracePt t="41732" x="6946900" y="5143500"/>
          <p14:tracePt t="41734" x="6946900" y="5157788"/>
          <p14:tracePt t="41750" x="6932613" y="5229225"/>
          <p14:tracePt t="41766" x="6932613" y="5243513"/>
          <p14:tracePt t="41782" x="6904038" y="5286375"/>
          <p14:tracePt t="41799" x="6904038" y="5300663"/>
          <p14:tracePt t="41824" x="6889750" y="5300663"/>
          <p14:tracePt t="41839" x="6861175" y="5300663"/>
          <p14:tracePt t="41850" x="6832600" y="5300663"/>
          <p14:tracePt t="41867" x="6804025" y="5300663"/>
          <p14:tracePt t="41868" x="6789738" y="5300663"/>
          <p14:tracePt t="41882" x="6761163" y="5300663"/>
          <p14:tracePt t="41883" x="6746875" y="5300663"/>
          <p14:tracePt t="41899" x="6718300" y="5314950"/>
          <p14:tracePt t="41916" x="6718300" y="5357813"/>
          <p14:tracePt t="41933" x="6718300" y="5386388"/>
          <p14:tracePt t="42019" x="6732588" y="5386388"/>
          <p14:tracePt t="42025" x="6746875" y="5386388"/>
          <p14:tracePt t="42033" x="6775450" y="5386388"/>
          <p14:tracePt t="42036" x="6832600" y="5372100"/>
          <p14:tracePt t="42038" x="6861175" y="5372100"/>
          <p14:tracePt t="42050" x="6961188" y="5372100"/>
          <p14:tracePt t="42066" x="7161213" y="5372100"/>
          <p14:tracePt t="42067" x="7175500" y="5372100"/>
          <p14:tracePt t="42069" x="7204075" y="5372100"/>
          <p14:tracePt t="42083" x="7346950" y="5372100"/>
          <p14:tracePt t="42085" x="7361238" y="5372100"/>
          <p14:tracePt t="42099" x="7461250" y="5372100"/>
          <p14:tracePt t="42116" x="7604125" y="5372100"/>
          <p14:tracePt t="42117" x="7618413" y="5372100"/>
          <p14:tracePt t="42133" x="7718425" y="5372100"/>
          <p14:tracePt t="42135" x="7732713" y="5372100"/>
          <p14:tracePt t="42149" x="7775575" y="5372100"/>
          <p14:tracePt t="42166" x="7804150" y="5372100"/>
          <p14:tracePt t="42184" x="7818438" y="5372100"/>
          <p14:tracePt t="42258" x="7804150" y="5372100"/>
          <p14:tracePt t="42268" x="7761288" y="5372100"/>
          <p14:tracePt t="42284" x="7632700" y="5372100"/>
          <p14:tracePt t="42286" x="7618413" y="5372100"/>
          <p14:tracePt t="42288" x="7589838" y="5372100"/>
          <p14:tracePt t="42299" x="7475538" y="5400675"/>
          <p14:tracePt t="42316" x="7318375" y="5400675"/>
          <p14:tracePt t="42318" x="7289800" y="5400675"/>
          <p14:tracePt t="42334" x="7104063" y="5414963"/>
          <p14:tracePt t="42336" x="7075488" y="5414963"/>
          <p14:tracePt t="42349" x="6946900" y="5414963"/>
          <p14:tracePt t="42366" x="6889750" y="5414963"/>
          <p14:tracePt t="42384" x="6846888" y="5414963"/>
          <p14:tracePt t="42400" x="6832600" y="5414963"/>
          <p14:tracePt t="42417" x="6832600" y="5400675"/>
          <p14:tracePt t="42547" x="6846888" y="5400675"/>
          <p14:tracePt t="42558" x="6889750" y="5400675"/>
          <p14:tracePt t="42569" x="6932613" y="5400675"/>
          <p14:tracePt t="42585" x="6946900" y="5386388"/>
          <p14:tracePt t="42782" x="6961188" y="5372100"/>
          <p14:tracePt t="42790" x="6975475" y="5357813"/>
          <p14:tracePt t="42791" x="6989763" y="5357813"/>
          <p14:tracePt t="42800" x="7032625" y="5343525"/>
          <p14:tracePt t="42817" x="7175500" y="5314950"/>
          <p14:tracePt t="42835" x="7389813" y="5300663"/>
          <p14:tracePt t="42850" x="7504113" y="5300663"/>
          <p14:tracePt t="42867" x="7575550" y="5300663"/>
          <p14:tracePt t="42883" x="7618413" y="5300663"/>
          <p14:tracePt t="42901" x="7646988" y="5300663"/>
          <p14:tracePt t="42918" x="7675563" y="5300663"/>
          <p14:tracePt t="42934" x="7689850" y="5300663"/>
          <p14:tracePt t="42954" x="7704138" y="5300663"/>
          <p14:tracePt t="42968" x="7718425" y="5300663"/>
          <p14:tracePt t="42984" x="7732713" y="5300663"/>
          <p14:tracePt t="43000" x="7747000" y="5300663"/>
          <p14:tracePt t="44247" x="7732713" y="5300663"/>
          <p14:tracePt t="44260" x="7718425" y="5300663"/>
          <p14:tracePt t="44286" x="7646988" y="5300663"/>
          <p14:tracePt t="44302" x="7618413" y="5300663"/>
          <p14:tracePt t="44318" x="7575550" y="5286375"/>
          <p14:tracePt t="44335" x="7532688" y="5286375"/>
          <p14:tracePt t="44352" x="7504113" y="5286375"/>
          <p14:tracePt t="44369" x="7461250" y="5286375"/>
          <p14:tracePt t="44371" x="7446963" y="5286375"/>
          <p14:tracePt t="44385" x="7432675" y="5286375"/>
          <p14:tracePt t="44402" x="7389813" y="5286375"/>
          <p14:tracePt t="44419" x="7375525" y="5286375"/>
          <p14:tracePt t="44560" x="7389813" y="5286375"/>
          <p14:tracePt t="44564" x="7418388" y="5286375"/>
          <p14:tracePt t="44569" x="7446963" y="5286375"/>
          <p14:tracePt t="44572" x="7475538" y="5286375"/>
          <p14:tracePt t="44575" x="7504113" y="5286375"/>
          <p14:tracePt t="44577" x="7504113" y="5300663"/>
          <p14:tracePt t="44581" x="7532688" y="5300663"/>
          <p14:tracePt t="44585" x="7561263" y="5300663"/>
          <p14:tracePt t="44602" x="7675563" y="5329238"/>
          <p14:tracePt t="44604" x="7689850" y="5329238"/>
          <p14:tracePt t="44605" x="7704138" y="5329238"/>
          <p14:tracePt t="44619" x="7775575" y="5343525"/>
          <p14:tracePt t="44636" x="7889875" y="5343525"/>
          <p14:tracePt t="44652" x="7961313" y="5343525"/>
          <p14:tracePt t="44669" x="8047038" y="5343525"/>
          <p14:tracePt t="44686" x="8075613" y="5343525"/>
          <p14:tracePt t="44687" x="8104188" y="5343525"/>
          <p14:tracePt t="44702" x="8118475" y="5329238"/>
          <p14:tracePt t="44703" x="8132763" y="5329238"/>
          <p14:tracePt t="44719" x="8147050" y="5314950"/>
          <p14:tracePt t="44735" x="8161338" y="5314950"/>
          <p14:tracePt t="44752" x="8189913" y="5314950"/>
          <p14:tracePt t="44769" x="8218488" y="5314950"/>
          <p14:tracePt t="44866" x="8232775" y="5314950"/>
          <p14:tracePt t="44886" x="8247063" y="5300663"/>
          <p14:tracePt t="44902" x="8261350" y="5286375"/>
          <p14:tracePt t="44919" x="8289925" y="5286375"/>
          <p14:tracePt t="44935" x="8289925" y="5272088"/>
          <p14:tracePt t="44953" x="8304213" y="5272088"/>
          <p14:tracePt t="44995" x="8289925" y="5272088"/>
          <p14:tracePt t="45002" x="8261350" y="5272088"/>
          <p14:tracePt t="45004" x="8247063" y="5272088"/>
          <p14:tracePt t="45020" x="8161338" y="5272088"/>
          <p14:tracePt t="45036" x="7989888" y="5272088"/>
          <p14:tracePt t="45037" x="7975600" y="5272088"/>
          <p14:tracePt t="45053" x="7804150" y="5272088"/>
          <p14:tracePt t="45069" x="7661275" y="5272088"/>
          <p14:tracePt t="45085" x="7589838" y="5257800"/>
          <p14:tracePt t="45103" x="7504113" y="5257800"/>
          <p14:tracePt t="45121" x="7461250" y="5257800"/>
          <p14:tracePt t="45235" x="7475538" y="5257800"/>
          <p14:tracePt t="45246" x="7546975" y="5272088"/>
          <p14:tracePt t="45256" x="7618413" y="5272088"/>
          <p14:tracePt t="45257" x="7632700" y="5272088"/>
          <p14:tracePt t="45258" x="7646988" y="5272088"/>
          <p14:tracePt t="45286" x="7875588" y="5272088"/>
          <p14:tracePt t="45303" x="7975600" y="5272088"/>
          <p14:tracePt t="45319" x="8032750" y="5272088"/>
          <p14:tracePt t="45337" x="8061325" y="5272088"/>
          <p14:tracePt t="45353" x="8075613" y="5272088"/>
          <p14:tracePt t="45369" x="8089900" y="5272088"/>
          <p14:tracePt t="45386" x="8104188" y="5272088"/>
          <p14:tracePt t="45560" x="8104188" y="5286375"/>
          <p14:tracePt t="45568" x="8104188" y="5300663"/>
          <p14:tracePt t="45587" x="8104188" y="5329238"/>
          <p14:tracePt t="45603" x="8089900" y="5372100"/>
          <p14:tracePt t="45620" x="8075613" y="5414963"/>
          <p14:tracePt t="45636" x="8061325" y="5472113"/>
          <p14:tracePt t="45638" x="8061325" y="5486400"/>
          <p14:tracePt t="45653" x="8047038" y="5543550"/>
          <p14:tracePt t="45670" x="8018463" y="5600700"/>
          <p14:tracePt t="45686" x="7989888" y="5657850"/>
          <p14:tracePt t="45687" x="7975600" y="5657850"/>
          <p14:tracePt t="45704" x="7947025" y="5715000"/>
          <p14:tracePt t="45719" x="7904163" y="5757863"/>
          <p14:tracePt t="45736" x="7847013" y="5800725"/>
          <p14:tracePt t="45753" x="7789863" y="5843588"/>
          <p14:tracePt t="45755" x="7775575" y="5857875"/>
          <p14:tracePt t="45770" x="7718425" y="5900738"/>
          <p14:tracePt t="45789" x="7661275" y="5929313"/>
          <p14:tracePt t="45793" x="7632700" y="5929313"/>
          <p14:tracePt t="45796" x="7618413" y="5929313"/>
          <p14:tracePt t="45807" x="7589838" y="5943600"/>
          <p14:tracePt t="45820" x="7575550" y="5943600"/>
          <p14:tracePt t="45836" x="7546975" y="5943600"/>
          <p14:tracePt t="45853" x="7504113" y="5943600"/>
          <p14:tracePt t="45871" x="7489825" y="5943600"/>
          <p14:tracePt t="45887" x="7475538" y="5943600"/>
          <p14:tracePt t="45904" x="7461250" y="5943600"/>
          <p14:tracePt t="45950" x="7475538" y="5943600"/>
          <p14:tracePt t="45958" x="7518400" y="5943600"/>
          <p14:tracePt t="45960" x="7532688" y="5943600"/>
          <p14:tracePt t="45971" x="7632700" y="5943600"/>
          <p14:tracePt t="45974" x="7646988" y="5943600"/>
          <p14:tracePt t="45976" x="7661275" y="5943600"/>
          <p14:tracePt t="45977" x="7689850" y="5943600"/>
          <p14:tracePt t="45987" x="7761288" y="5943600"/>
          <p14:tracePt t="46006" x="8004175" y="5943600"/>
          <p14:tracePt t="46007" x="8018463" y="5943600"/>
          <p14:tracePt t="46025" x="8204200" y="5943600"/>
          <p14:tracePt t="46029" x="8232775" y="5943600"/>
          <p14:tracePt t="46032" x="8247063" y="5929313"/>
          <p14:tracePt t="46035" x="8261350" y="5929313"/>
          <p14:tracePt t="46037" x="8289925" y="5915025"/>
          <p14:tracePt t="46039" x="8304213" y="5915025"/>
          <p14:tracePt t="46045" x="8332788" y="5915025"/>
          <p14:tracePt t="46053" x="8375650" y="5900738"/>
          <p14:tracePt t="46071" x="8389938" y="5900738"/>
          <p14:tracePt t="46176" x="8375650" y="5900738"/>
          <p14:tracePt t="46188" x="8304213" y="5900738"/>
          <p14:tracePt t="46191" x="8289925" y="5915025"/>
          <p14:tracePt t="46193" x="8275638" y="5915025"/>
          <p14:tracePt t="46204" x="8218488" y="5915025"/>
          <p14:tracePt t="46206" x="8204200" y="5915025"/>
          <p14:tracePt t="46208" x="8189913" y="5915025"/>
          <p14:tracePt t="46210" x="8175625" y="5915025"/>
          <p14:tracePt t="46220" x="8104188" y="5915025"/>
          <p14:tracePt t="46237" x="7918450" y="5915025"/>
          <p14:tracePt t="46239" x="7904163" y="5915025"/>
          <p14:tracePt t="46241" x="7875588" y="5915025"/>
          <p14:tracePt t="46253" x="7804150" y="5900738"/>
          <p14:tracePt t="46271" x="7675563" y="5872163"/>
          <p14:tracePt t="46287" x="7632700" y="5857875"/>
          <p14:tracePt t="46304" x="7618413" y="5843588"/>
          <p14:tracePt t="46350" x="7632700" y="5843588"/>
          <p14:tracePt t="46359" x="7675563" y="5857875"/>
          <p14:tracePt t="46371" x="7732713" y="5872163"/>
          <p14:tracePt t="46373" x="7747000" y="5872163"/>
          <p14:tracePt t="46375" x="7761288" y="5872163"/>
          <p14:tracePt t="46376" x="7775575" y="5872163"/>
          <p14:tracePt t="46377" x="7789863" y="5872163"/>
          <p14:tracePt t="46387" x="7847013" y="5872163"/>
          <p14:tracePt t="46404" x="8004175" y="5872163"/>
          <p14:tracePt t="46420" x="8147050" y="5872163"/>
          <p14:tracePt t="46437" x="8218488" y="5872163"/>
          <p14:tracePt t="46454" x="8232775" y="5872163"/>
          <p14:tracePt t="46471" x="8247063" y="5872163"/>
          <p14:tracePt t="46696" x="8232775" y="5872163"/>
          <p14:tracePt t="46709" x="8232775" y="5886450"/>
          <p14:tracePt t="46723" x="8218488" y="5886450"/>
          <p14:tracePt t="46737" x="8204200" y="5900738"/>
          <p14:tracePt t="46766" x="8189913" y="5915025"/>
          <p14:tracePt t="46787" x="8175625" y="5915025"/>
          <p14:tracePt t="46822" x="8161338" y="5929313"/>
          <p14:tracePt t="46865" x="8161338" y="5915025"/>
          <p14:tracePt t="46874" x="8161338" y="5900738"/>
          <p14:tracePt t="46905" x="8175625" y="5900738"/>
          <p14:tracePt t="46916" x="8189913" y="5900738"/>
          <p14:tracePt t="46925" x="8204200" y="5900738"/>
          <p14:tracePt t="46938" x="8218488" y="5915025"/>
          <p14:tracePt t="46955" x="8247063" y="5943600"/>
          <p14:tracePt t="46971" x="8275638" y="5957888"/>
          <p14:tracePt t="46987" x="8289925" y="5972175"/>
          <p14:tracePt t="47005" x="8318500" y="5986463"/>
          <p14:tracePt t="47021" x="8347075" y="5986463"/>
          <p14:tracePt t="47039" x="8361363" y="5986463"/>
          <p14:tracePt t="47055" x="8375650" y="5986463"/>
          <p14:tracePt t="47072" x="8404225" y="5986463"/>
          <p14:tracePt t="47091" x="8418513" y="5972175"/>
          <p14:tracePt t="47105" x="8432800" y="5972175"/>
          <p14:tracePt t="47122" x="8461375" y="5972175"/>
          <p14:tracePt t="47138" x="8475663" y="5972175"/>
          <p14:tracePt t="47155" x="8518525" y="5972175"/>
          <p14:tracePt t="47171" x="8547100" y="5972175"/>
          <p14:tracePt t="47188" x="8561388" y="5972175"/>
          <p14:tracePt t="47205" x="8589963" y="5972175"/>
          <p14:tracePt t="47222" x="8632825" y="5972175"/>
          <p14:tracePt t="47238" x="8689975" y="5972175"/>
          <p14:tracePt t="47254" x="8718550" y="5972175"/>
          <p14:tracePt t="47271" x="8761413" y="5972175"/>
          <p14:tracePt t="47289" x="8804275" y="5957888"/>
          <p14:tracePt t="47305" x="8832850" y="5957888"/>
          <p14:tracePt t="47321" x="8861425" y="5943600"/>
          <p14:tracePt t="47338" x="8890000" y="5943600"/>
          <p14:tracePt t="47355" x="8918575" y="5943600"/>
          <p14:tracePt t="47372" x="8947150" y="5943600"/>
          <p14:tracePt t="47388" x="8975725" y="5943600"/>
          <p14:tracePt t="47405" x="9004300" y="5943600"/>
          <p14:tracePt t="47423" x="9032875" y="5943600"/>
          <p14:tracePt t="47438" x="9061450" y="5943600"/>
          <p14:tracePt t="47455" x="9075738" y="5943600"/>
          <p14:tracePt t="47472" x="9104313" y="5943600"/>
          <p14:tracePt t="47489" x="9118600" y="5943600"/>
          <p14:tracePt t="47724" x="9104313" y="5943600"/>
          <p14:tracePt t="47726" x="9090025" y="5943600"/>
          <p14:tracePt t="47736" x="9075738" y="5943600"/>
          <p14:tracePt t="47744" x="9061450" y="5943600"/>
          <p14:tracePt t="47757" x="9018588" y="5943600"/>
          <p14:tracePt t="47773" x="8961438" y="5943600"/>
          <p14:tracePt t="47788" x="8875713" y="5943600"/>
          <p14:tracePt t="47805" x="8804275" y="5915025"/>
          <p14:tracePt t="47807" x="8789988" y="5915025"/>
          <p14:tracePt t="47822" x="8747125" y="5900738"/>
          <p14:tracePt t="47824" x="8732838" y="5900738"/>
          <p14:tracePt t="47838" x="8718550" y="5900738"/>
          <p14:tracePt t="47856" x="8675688" y="5900738"/>
          <p14:tracePt t="47872" x="8632825" y="5900738"/>
          <p14:tracePt t="47889" x="8604250" y="5900738"/>
          <p14:tracePt t="47907" x="8575675" y="5900738"/>
          <p14:tracePt t="47925" x="8561388" y="5900738"/>
          <p14:tracePt t="47940" x="8547100" y="5900738"/>
          <p14:tracePt t="48020" x="8532813" y="5900738"/>
          <p14:tracePt t="48028" x="8518525" y="5900738"/>
          <p14:tracePt t="48040" x="8475663" y="5900738"/>
          <p14:tracePt t="48055" x="8432800" y="5900738"/>
          <p14:tracePt t="48072" x="8404225" y="5900738"/>
          <p14:tracePt t="48089" x="8347075" y="5900738"/>
          <p14:tracePt t="48107" x="8318500" y="5929313"/>
          <p14:tracePt t="48122" x="8304213" y="5929313"/>
          <p14:tracePt t="48273" x="8332788" y="5929313"/>
          <p14:tracePt t="48286" x="8447088" y="5943600"/>
          <p14:tracePt t="48288" x="8475663" y="5943600"/>
          <p14:tracePt t="48290" x="8489950" y="5943600"/>
          <p14:tracePt t="48292" x="8518525" y="5943600"/>
          <p14:tracePt t="48293" x="8547100" y="5943600"/>
          <p14:tracePt t="48298" x="8561388" y="5943600"/>
          <p14:tracePt t="48299" x="8575675" y="5943600"/>
          <p14:tracePt t="48306" x="8632825" y="5943600"/>
          <p14:tracePt t="48307" x="8661400" y="5943600"/>
          <p14:tracePt t="48322" x="8775700" y="5957888"/>
          <p14:tracePt t="48323" x="8789988" y="5957888"/>
          <p14:tracePt t="48325" x="8804275" y="5957888"/>
          <p14:tracePt t="48339" x="8890000" y="5957888"/>
          <p14:tracePt t="48356" x="8947150" y="5957888"/>
          <p14:tracePt t="48372" x="8990013" y="5957888"/>
          <p14:tracePt t="48389" x="9004300" y="5943600"/>
          <p14:tracePt t="48517" x="8990013" y="5943600"/>
          <p14:tracePt t="48521" x="8975725" y="5943600"/>
          <p14:tracePt t="48525" x="8961438" y="5943600"/>
          <p14:tracePt t="48528" x="8932863" y="5943600"/>
          <p14:tracePt t="48530" x="8918575" y="5943600"/>
          <p14:tracePt t="48533" x="8890000" y="5943600"/>
          <p14:tracePt t="48536" x="8875713" y="5943600"/>
          <p14:tracePt t="48540" x="8847138" y="5943600"/>
          <p14:tracePt t="48541" x="8832850" y="5943600"/>
          <p14:tracePt t="48555" x="8704263" y="5915025"/>
          <p14:tracePt t="48573" x="8547100" y="5900738"/>
          <p14:tracePt t="48575" x="8532813" y="5886450"/>
          <p14:tracePt t="48589" x="8389938" y="5857875"/>
          <p14:tracePt t="48606" x="8247063" y="5857875"/>
          <p14:tracePt t="48623" x="8161338" y="5843588"/>
          <p14:tracePt t="48639" x="8147050" y="5843588"/>
          <p14:tracePt t="48751" x="8161338" y="5843588"/>
          <p14:tracePt t="48760" x="8204200" y="5843588"/>
          <p14:tracePt t="48762" x="8218488" y="5843588"/>
          <p14:tracePt t="48764" x="8232775" y="5843588"/>
          <p14:tracePt t="48773" x="8289925" y="5843588"/>
          <p14:tracePt t="48790" x="8389938" y="5815013"/>
          <p14:tracePt t="48792" x="8404225" y="5815013"/>
          <p14:tracePt t="48793" x="8418513" y="5815013"/>
          <p14:tracePt t="48806" x="8504238" y="5815013"/>
          <p14:tracePt t="48823" x="8589963" y="5815013"/>
          <p14:tracePt t="48825" x="8604250" y="5815013"/>
          <p14:tracePt t="48839" x="8675688" y="5815013"/>
          <p14:tracePt t="48856" x="8704263" y="5815013"/>
          <p14:tracePt t="48873" x="8732838" y="5815013"/>
          <p14:tracePt t="48890" x="8761413" y="5829300"/>
          <p14:tracePt t="48907" x="8775700" y="5843588"/>
          <p14:tracePt t="49314" x="8789988" y="5857875"/>
          <p14:tracePt t="49344" x="8789988" y="5872163"/>
          <p14:tracePt t="49352" x="8789988" y="5900738"/>
          <p14:tracePt t="49360" x="8775700" y="5915025"/>
          <p14:tracePt t="49374" x="8775700" y="5943600"/>
          <p14:tracePt t="49376" x="8761413" y="5957888"/>
          <p14:tracePt t="49389" x="8761413" y="5986463"/>
          <p14:tracePt t="49409" x="8718550" y="6029325"/>
          <p14:tracePt t="49424" x="8704263" y="6057900"/>
          <p14:tracePt t="49440" x="8661400" y="6100763"/>
          <p14:tracePt t="49442" x="8661400" y="6115050"/>
          <p14:tracePt t="49457" x="8647113" y="6143625"/>
          <p14:tracePt t="49474" x="8604250" y="6186488"/>
          <p14:tracePt t="49490" x="8589963" y="6229350"/>
          <p14:tracePt t="49508" x="8561388" y="6257925"/>
          <p14:tracePt t="49525" x="8532813" y="6272213"/>
          <p14:tracePt t="49540" x="8518525" y="6286500"/>
          <p14:tracePt t="49557" x="8475663" y="6286500"/>
          <p14:tracePt t="49573" x="8432800" y="6300788"/>
          <p14:tracePt t="49591" x="8375650" y="6315075"/>
          <p14:tracePt t="49607" x="8304213" y="6329363"/>
          <p14:tracePt t="49623" x="8275638" y="6343650"/>
          <p14:tracePt t="49640" x="8232775" y="6357938"/>
          <p14:tracePt t="49657" x="8204200" y="6372225"/>
          <p14:tracePt t="49675" x="8175625" y="6386513"/>
          <p14:tracePt t="49691" x="8161338" y="6386513"/>
          <p14:tracePt t="49722" x="8161338" y="6400800"/>
          <p14:tracePt t="49794" x="8175625" y="6400800"/>
          <p14:tracePt t="49809" x="8261350" y="6386513"/>
          <p14:tracePt t="49812" x="8289925" y="6386513"/>
          <p14:tracePt t="49814" x="8304213" y="6386513"/>
          <p14:tracePt t="49815" x="8318500" y="6386513"/>
          <p14:tracePt t="49824" x="8375650" y="6386513"/>
          <p14:tracePt t="49826" x="8404225" y="6386513"/>
          <p14:tracePt t="49827" x="8418513" y="6386513"/>
          <p14:tracePt t="49840" x="8547100" y="6372225"/>
          <p14:tracePt t="49841" x="8561388" y="6372225"/>
          <p14:tracePt t="49857" x="8689975" y="6372225"/>
          <p14:tracePt t="49874" x="8818563" y="6372225"/>
          <p14:tracePt t="49875" x="8847138" y="6372225"/>
          <p14:tracePt t="49890" x="8932863" y="6372225"/>
          <p14:tracePt t="49891" x="8947150" y="6372225"/>
          <p14:tracePt t="49907" x="8990013" y="6372225"/>
          <p14:tracePt t="49924" x="9004300" y="6372225"/>
          <p14:tracePt t="50067" x="8961438" y="6372225"/>
          <p14:tracePt t="50069" x="8918575" y="6372225"/>
          <p14:tracePt t="50071" x="8904288" y="6372225"/>
          <p14:tracePt t="50075" x="8847138" y="6372225"/>
          <p14:tracePt t="50091" x="8632825" y="6372225"/>
          <p14:tracePt t="50093" x="8604250" y="6372225"/>
          <p14:tracePt t="50111" x="8361363" y="6372225"/>
          <p14:tracePt t="50117" x="8247063" y="6372225"/>
          <p14:tracePt t="50120" x="8161338" y="6372225"/>
          <p14:tracePt t="50124" x="8132763" y="6372225"/>
          <p14:tracePt t="50128" x="8047038" y="6372225"/>
          <p14:tracePt t="50131" x="8018463" y="6372225"/>
          <p14:tracePt t="50134" x="7975600" y="6357938"/>
          <p14:tracePt t="50136" x="7961313" y="6357938"/>
          <p14:tracePt t="50138" x="7932738" y="6357938"/>
          <p14:tracePt t="50139" x="7918450" y="6357938"/>
          <p14:tracePt t="50143" x="7875588" y="6343650"/>
          <p14:tracePt t="50157" x="7761288" y="6329363"/>
          <p14:tracePt t="50174" x="7704138" y="6315075"/>
          <p14:tracePt t="50175" x="7689850" y="6315075"/>
          <p14:tracePt t="50191" x="7675563" y="6315075"/>
          <p14:tracePt t="50244" x="7689850" y="6315075"/>
          <p14:tracePt t="50253" x="7761288" y="6329363"/>
          <p14:tracePt t="50254" x="7789863" y="6343650"/>
          <p14:tracePt t="50256" x="7818438" y="6357938"/>
          <p14:tracePt t="50258" x="7832725" y="6372225"/>
          <p14:tracePt t="50260" x="7861300" y="6372225"/>
          <p14:tracePt t="50269" x="8004175" y="6386513"/>
          <p14:tracePt t="50276" x="8089900" y="6386513"/>
          <p14:tracePt t="50291" x="8347075" y="6429375"/>
          <p14:tracePt t="50293" x="8361363" y="6429375"/>
          <p14:tracePt t="50307" x="8604250" y="6429375"/>
          <p14:tracePt t="50309" x="8632825" y="6429375"/>
          <p14:tracePt t="50325" x="8789988" y="6429375"/>
          <p14:tracePt t="50342" x="8847138" y="6429375"/>
          <p14:tracePt t="50859" x="8847138" y="6443663"/>
          <p14:tracePt t="50999" x="8832850" y="6443663"/>
          <p14:tracePt t="51027" x="8818563" y="6443663"/>
          <p14:tracePt t="51056" x="8804275" y="6443663"/>
          <p14:tracePt t="51114" x="8789988" y="6443663"/>
          <p14:tracePt t="51142" x="8775700" y="6443663"/>
          <p14:tracePt t="51169" x="8761413" y="6443663"/>
          <p14:tracePt t="51177" x="8732838" y="6429375"/>
          <p14:tracePt t="51192" x="8704263" y="6415088"/>
          <p14:tracePt t="51208" x="8675688" y="6400800"/>
          <p14:tracePt t="51286" x="8661400" y="6400800"/>
          <p14:tracePt t="51292" x="8647113" y="6386513"/>
          <p14:tracePt t="51309" x="8618538" y="6372225"/>
          <p14:tracePt t="51326" x="8561388" y="6315075"/>
          <p14:tracePt t="51342" x="8504238" y="6257925"/>
          <p14:tracePt t="51359" x="8447088" y="6200775"/>
          <p14:tracePt t="51376" x="8432800" y="6186488"/>
          <p14:tracePt t="51520" x="8447088" y="6186488"/>
          <p14:tracePt t="51530" x="8489950" y="6186488"/>
          <p14:tracePt t="51532" x="8504238" y="6186488"/>
          <p14:tracePt t="51534" x="8532813" y="6186488"/>
          <p14:tracePt t="51542" x="8575675" y="6186488"/>
          <p14:tracePt t="51559" x="8718550" y="6186488"/>
          <p14:tracePt t="51562" x="8732838" y="6186488"/>
          <p14:tracePt t="51576" x="8832850" y="6186488"/>
          <p14:tracePt t="51577" x="8847138" y="6186488"/>
          <p14:tracePt t="51592" x="8932863" y="6186488"/>
          <p14:tracePt t="51609" x="9004300" y="6186488"/>
          <p14:tracePt t="51611" x="9004300" y="6200775"/>
          <p14:tracePt t="51625" x="9075738" y="6215063"/>
          <p14:tracePt t="51642" x="9118600" y="6229350"/>
          <p14:tracePt t="51643" x="9132888" y="6243638"/>
          <p14:tracePt t="51663" x="9147175" y="6243638"/>
          <p14:tracePt t="51693" x="9175750" y="6243638"/>
          <p14:tracePt t="51710" x="9190038" y="6243638"/>
          <p14:tracePt t="51726" x="9218613" y="6243638"/>
          <p14:tracePt t="51743" x="9247188" y="6243638"/>
          <p14:tracePt t="51761" x="9275763" y="6243638"/>
          <p14:tracePt t="51777" x="9290050" y="6243638"/>
          <p14:tracePt t="51793" x="9304338" y="6243638"/>
          <p14:tracePt t="51809" x="9332913" y="6243638"/>
          <p14:tracePt t="51826" x="9347200" y="6257925"/>
          <p14:tracePt t="51862" x="9361488" y="6272213"/>
          <p14:tracePt t="51984" x="9347200" y="6272213"/>
          <p14:tracePt t="51994" x="9318625" y="6272213"/>
          <p14:tracePt t="52009" x="9318625" y="6286500"/>
          <p14:tracePt t="52027" x="9304338" y="6300788"/>
          <p14:tracePt t="52043" x="9275763" y="6329363"/>
          <p14:tracePt t="52046" x="9261475" y="6329363"/>
          <p14:tracePt t="52060" x="9247188" y="6357938"/>
          <p14:tracePt t="52076" x="9232900" y="6372225"/>
          <p14:tracePt t="52078" x="9218613" y="6372225"/>
          <p14:tracePt t="52080" x="9218613" y="6386513"/>
          <p14:tracePt t="52092" x="9204325" y="6415088"/>
          <p14:tracePt t="52109" x="9190038" y="6415088"/>
          <p14:tracePt t="52743" x="9190038" y="6400800"/>
          <p14:tracePt t="52746" x="9190038" y="6386513"/>
          <p14:tracePt t="52755" x="9190038" y="6372225"/>
          <p14:tracePt t="53005" x="9204325" y="6372225"/>
          <p14:tracePt t="53018" x="9275763" y="6386513"/>
          <p14:tracePt t="53021" x="9290050" y="6386513"/>
          <p14:tracePt t="53022" x="9304338" y="6386513"/>
          <p14:tracePt t="53028" x="9332913" y="6386513"/>
          <p14:tracePt t="53029" x="9347200" y="6386513"/>
          <p14:tracePt t="53043" x="9432925" y="6400800"/>
          <p14:tracePt t="53045" x="9447213" y="6400800"/>
          <p14:tracePt t="53060" x="9547225" y="6415088"/>
          <p14:tracePt t="53062" x="9561513" y="6415088"/>
          <p14:tracePt t="53077" x="9647238" y="6415088"/>
          <p14:tracePt t="53093" x="9704388" y="6415088"/>
          <p14:tracePt t="53110" x="9732963" y="6415088"/>
          <p14:tracePt t="53112" x="9747250" y="6415088"/>
          <p14:tracePt t="53127" x="9761538" y="6415088"/>
          <p14:tracePt t="53143" x="9775825" y="6415088"/>
          <p14:tracePt t="53161" x="9775825" y="6400800"/>
          <p14:tracePt t="53285" x="9775825" y="6386513"/>
          <p14:tracePt t="53299" x="9775825" y="6372225"/>
          <p14:tracePt t="53311" x="9747250" y="6343650"/>
          <p14:tracePt t="53313" x="9732963" y="6343650"/>
          <p14:tracePt t="53327" x="9690100" y="6329363"/>
          <p14:tracePt t="53344" x="9618663" y="6329363"/>
          <p14:tracePt t="53361" x="9561513" y="6329363"/>
          <p14:tracePt t="53378" x="9518650" y="6329363"/>
          <p14:tracePt t="53380" x="9504363" y="6329363"/>
          <p14:tracePt t="53394" x="9475788" y="6329363"/>
          <p14:tracePt t="53398" x="9461500" y="6343650"/>
          <p14:tracePt t="53410" x="9432925" y="6372225"/>
          <p14:tracePt t="53412" x="9418638" y="6372225"/>
          <p14:tracePt t="53427" x="9390063" y="6400800"/>
          <p14:tracePt t="53444" x="9332913" y="6443663"/>
          <p14:tracePt t="53461" x="9290050" y="6486525"/>
          <p14:tracePt t="53478" x="9275763" y="6500813"/>
          <p14:tracePt t="53494" x="9261475" y="6515100"/>
          <p14:tracePt t="53681" x="9275763" y="6515100"/>
          <p14:tracePt t="53686" x="9304338" y="6515100"/>
          <p14:tracePt t="53689" x="9347200" y="6515100"/>
          <p14:tracePt t="53692" x="9361488" y="6515100"/>
          <p14:tracePt t="53695" x="9390063" y="6515100"/>
          <p14:tracePt t="53699" x="9418638" y="6486525"/>
          <p14:tracePt t="53711" x="9504363" y="6457950"/>
          <p14:tracePt t="53731" x="9661525" y="6429375"/>
          <p14:tracePt t="53734" x="9704388" y="6415088"/>
          <p14:tracePt t="53736" x="9718675" y="6415088"/>
          <p14:tracePt t="53737" x="9732963" y="6415088"/>
          <p14:tracePt t="53744" x="9775825" y="6400800"/>
          <p14:tracePt t="53761" x="9847263" y="6400800"/>
          <p14:tracePt t="53901" x="9847263" y="6386513"/>
          <p14:tracePt t="53908" x="9790113" y="6386513"/>
          <p14:tracePt t="53915" x="9704388" y="6386513"/>
          <p14:tracePt t="53917" x="9690100" y="6386513"/>
          <p14:tracePt t="53927" x="9590088" y="6386513"/>
          <p14:tracePt t="53944" x="9361488" y="6372225"/>
          <p14:tracePt t="53946" x="9332913" y="6372225"/>
          <p14:tracePt t="53961" x="9090025" y="6372225"/>
          <p14:tracePt t="53978" x="8918575" y="6415088"/>
          <p14:tracePt t="53979" x="8904288" y="6415088"/>
          <p14:tracePt t="53994" x="8818563" y="6443663"/>
          <p14:tracePt t="53995" x="8804275" y="6443663"/>
          <p14:tracePt t="54011" x="8761413" y="6472238"/>
          <p14:tracePt t="54028" x="8747125" y="6472238"/>
          <p14:tracePt t="54096" x="8818563" y="6472238"/>
          <p14:tracePt t="54098" x="8847138" y="6472238"/>
          <p14:tracePt t="54099" x="8861425" y="6472238"/>
          <p14:tracePt t="54111" x="9018588" y="6472238"/>
          <p14:tracePt t="54128" x="9247188" y="6443663"/>
          <p14:tracePt t="54145" x="9547225" y="6443663"/>
          <p14:tracePt t="54161" x="9775825" y="6443663"/>
          <p14:tracePt t="54163" x="9790113" y="6443663"/>
          <p14:tracePt t="54165" x="9804400" y="6443663"/>
          <p14:tracePt t="54178" x="9847263" y="6443663"/>
          <p14:tracePt t="54179" x="9861550" y="6443663"/>
          <p14:tracePt t="54195" x="9875838" y="6443663"/>
          <p14:tracePt t="54330" x="9875838" y="6429375"/>
          <p14:tracePt t="54338" x="9861550" y="6415088"/>
          <p14:tracePt t="54345" x="9861550" y="6400800"/>
          <p14:tracePt t="54361" x="9732963" y="6286500"/>
          <p14:tracePt t="54363" x="9718675" y="6257925"/>
          <p14:tracePt t="54378" x="9618663" y="6172200"/>
          <p14:tracePt t="54379" x="9590088" y="6143625"/>
          <p14:tracePt t="54395" x="9418638" y="5915025"/>
          <p14:tracePt t="54411" x="9147175" y="5529263"/>
          <p14:tracePt t="54413" x="9104313" y="5472113"/>
          <p14:tracePt t="54428" x="8761413" y="4857750"/>
          <p14:tracePt t="54429" x="8689975" y="4743450"/>
          <p14:tracePt t="54445" x="8204200" y="3857625"/>
          <p14:tracePt t="54462" x="7632700" y="2857500"/>
          <p14:tracePt t="54463" x="7575550" y="2757488"/>
          <p14:tracePt t="54478" x="7004050" y="1771650"/>
          <p14:tracePt t="54480" x="6904038" y="1600200"/>
          <p14:tracePt t="54498" x="6189663" y="457200"/>
          <p14:tracePt t="54502" x="6030913" y="21431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68D5C62-0C8A-A3E2-8220-B23554110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553" y="1140363"/>
            <a:ext cx="1798622" cy="607823"/>
          </a:xfrm>
        </p:spPr>
        <p:txBody>
          <a:bodyPr>
            <a:noAutofit/>
          </a:bodyPr>
          <a:lstStyle/>
          <a:p>
            <a:r>
              <a:rPr lang="en-ZA" sz="2800" b="1" dirty="0"/>
              <a:t>Bubble </a:t>
            </a:r>
          </a:p>
          <a:p>
            <a:r>
              <a:rPr lang="en-ZA" sz="2800" b="1" dirty="0"/>
              <a:t>Sort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A0AD7C2-4E16-2817-63FB-6B27A3F1A2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794864"/>
              </p:ext>
            </p:extLst>
          </p:nvPr>
        </p:nvGraphicFramePr>
        <p:xfrm>
          <a:off x="2031997" y="692242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1B6BFE9-9768-E486-70AA-776787A867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588604"/>
              </p:ext>
            </p:extLst>
          </p:nvPr>
        </p:nvGraphicFramePr>
        <p:xfrm>
          <a:off x="2031996" y="1291615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C62F062-FF26-A88E-C02C-0BAF7379A3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693629"/>
              </p:ext>
            </p:extLst>
          </p:nvPr>
        </p:nvGraphicFramePr>
        <p:xfrm>
          <a:off x="2031995" y="1890988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2AA21EC-95F7-0059-80DD-D7981D7DB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288518"/>
              </p:ext>
            </p:extLst>
          </p:nvPr>
        </p:nvGraphicFramePr>
        <p:xfrm>
          <a:off x="2032000" y="88830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456489F-65E4-D0A7-5303-CBEB71ABC2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0431581"/>
              </p:ext>
            </p:extLst>
          </p:nvPr>
        </p:nvGraphicFramePr>
        <p:xfrm>
          <a:off x="2031995" y="2490361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15F5D8C-E3BC-A8F2-445A-8253E207DE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61602"/>
              </p:ext>
            </p:extLst>
          </p:nvPr>
        </p:nvGraphicFramePr>
        <p:xfrm>
          <a:off x="2031995" y="3088594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B3249C6-34E9-1151-449C-FF2DF7F80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244319"/>
              </p:ext>
            </p:extLst>
          </p:nvPr>
        </p:nvGraphicFramePr>
        <p:xfrm>
          <a:off x="2031996" y="3686827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590AD2A4-F165-E7C3-3A05-4BE36B6277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6618418"/>
              </p:ext>
            </p:extLst>
          </p:nvPr>
        </p:nvGraphicFramePr>
        <p:xfrm>
          <a:off x="2032000" y="4285060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751254E-8858-0D84-C01F-B580A11D5B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7804782"/>
              </p:ext>
            </p:extLst>
          </p:nvPr>
        </p:nvGraphicFramePr>
        <p:xfrm>
          <a:off x="2032000" y="4883293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5A0A6E0-CCEA-E8F4-25FE-656F78155A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237756"/>
              </p:ext>
            </p:extLst>
          </p:nvPr>
        </p:nvGraphicFramePr>
        <p:xfrm>
          <a:off x="2032000" y="5481526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30756E2B-1F04-5FAD-9E2A-73CC580FB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535704"/>
              </p:ext>
            </p:extLst>
          </p:nvPr>
        </p:nvGraphicFramePr>
        <p:xfrm>
          <a:off x="2031995" y="6079236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5218FB7B-507C-3DBA-FD5E-B5E0C45A2182}"/>
              </a:ext>
            </a:extLst>
          </p:cNvPr>
          <p:cNvSpPr txBox="1"/>
          <p:nvPr/>
        </p:nvSpPr>
        <p:spPr>
          <a:xfrm>
            <a:off x="205212" y="2352615"/>
            <a:ext cx="1575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dirty="0"/>
              <a:t>2</a:t>
            </a:r>
            <a:r>
              <a:rPr lang="en-ZA" sz="2000" baseline="30000" dirty="0"/>
              <a:t>nd</a:t>
            </a:r>
            <a:endParaRPr lang="en-ZA" sz="2000" dirty="0"/>
          </a:p>
          <a:p>
            <a:pPr algn="ctr"/>
            <a:r>
              <a:rPr lang="en-ZA" sz="2000" dirty="0"/>
              <a:t>iteration</a:t>
            </a:r>
          </a:p>
        </p:txBody>
      </p:sp>
      <p:pic>
        <p:nvPicPr>
          <p:cNvPr id="23" name="Video 22">
            <a:hlinkClick r:id="" action="ppaction://media"/>
            <a:extLst>
              <a:ext uri="{FF2B5EF4-FFF2-40B4-BE49-F238E27FC236}">
                <a16:creationId xmlns:a16="http://schemas.microsoft.com/office/drawing/2014/main" id="{2312F8E1-7EBA-3636-4AAA-9EBAFEAD56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1571838" y="6237838"/>
            <a:ext cx="537866" cy="53786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75855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92"/>
    </mc:Choice>
    <mc:Fallback>
      <p:transition spd="slow" advTm="33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3" x="3302000" y="571500"/>
          <p14:tracePt t="305" x="3316288" y="557213"/>
          <p14:tracePt t="314" x="3330575" y="542925"/>
          <p14:tracePt t="322" x="3344863" y="528638"/>
          <p14:tracePt t="336" x="3373438" y="500063"/>
          <p14:tracePt t="353" x="3416300" y="471488"/>
          <p14:tracePt t="370" x="3444875" y="428625"/>
          <p14:tracePt t="386" x="3473450" y="414338"/>
          <p14:tracePt t="403" x="3473450" y="400050"/>
          <p14:tracePt t="420" x="3487738" y="400050"/>
          <p14:tracePt t="654" x="3487738" y="385763"/>
          <p14:tracePt t="661" x="3473450" y="371475"/>
          <p14:tracePt t="663" x="3459163" y="371475"/>
          <p14:tracePt t="669" x="3430588" y="371475"/>
          <p14:tracePt t="687" x="3373438" y="342900"/>
          <p14:tracePt t="704" x="3302000" y="328613"/>
          <p14:tracePt t="720" x="3216275" y="328613"/>
          <p14:tracePt t="736" x="3144838" y="328613"/>
          <p14:tracePt t="753" x="3087688" y="328613"/>
          <p14:tracePt t="770" x="3016250" y="314325"/>
          <p14:tracePt t="771" x="3001963" y="314325"/>
          <p14:tracePt t="786" x="2944813" y="314325"/>
          <p14:tracePt t="803" x="2873375" y="314325"/>
          <p14:tracePt t="820" x="2801938" y="314325"/>
          <p14:tracePt t="821" x="2787650" y="314325"/>
          <p14:tracePt t="836" x="2716213" y="300038"/>
          <p14:tracePt t="853" x="2673350" y="285750"/>
          <p14:tracePt t="869" x="2601913" y="271463"/>
          <p14:tracePt t="887" x="2501900" y="271463"/>
          <p14:tracePt t="903" x="2444750" y="271463"/>
          <p14:tracePt t="920" x="2373313" y="271463"/>
          <p14:tracePt t="937" x="2316163" y="271463"/>
          <p14:tracePt t="954" x="2244725" y="271463"/>
          <p14:tracePt t="971" x="2187575" y="271463"/>
          <p14:tracePt t="987" x="2144713" y="271463"/>
          <p14:tracePt t="1004" x="2116138" y="271463"/>
          <p14:tracePt t="1021" x="2101850" y="271463"/>
          <p14:tracePt t="1038" x="2087563" y="271463"/>
          <p14:tracePt t="1165" x="2101850" y="271463"/>
          <p14:tracePt t="1171" x="2116138" y="271463"/>
          <p14:tracePt t="1187" x="2244725" y="271463"/>
          <p14:tracePt t="1204" x="2444750" y="257175"/>
          <p14:tracePt t="1220" x="2673350" y="257175"/>
          <p14:tracePt t="1222" x="2687638" y="257175"/>
          <p14:tracePt t="1224" x="2716213" y="257175"/>
          <p14:tracePt t="1226" x="2730500" y="257175"/>
          <p14:tracePt t="1237" x="2916238" y="257175"/>
          <p14:tracePt t="1253" x="3187700" y="257175"/>
          <p14:tracePt t="1270" x="3444875" y="257175"/>
          <p14:tracePt t="1287" x="3730625" y="257175"/>
          <p14:tracePt t="1303" x="3930650" y="257175"/>
          <p14:tracePt t="1305" x="3959225" y="257175"/>
          <p14:tracePt t="1320" x="4087813" y="257175"/>
          <p14:tracePt t="1322" x="4116388" y="257175"/>
          <p14:tracePt t="1337" x="4230688" y="257175"/>
          <p14:tracePt t="1339" x="4244975" y="257175"/>
          <p14:tracePt t="1353" x="4330700" y="257175"/>
          <p14:tracePt t="1370" x="4459288" y="271463"/>
          <p14:tracePt t="1372" x="4473575" y="271463"/>
          <p14:tracePt t="1388" x="4616450" y="285750"/>
          <p14:tracePt t="1404" x="4916488" y="300038"/>
          <p14:tracePt t="1420" x="5245100" y="300038"/>
          <p14:tracePt t="1437" x="5602288" y="300038"/>
          <p14:tracePt t="1454" x="5988050" y="300038"/>
          <p14:tracePt t="1471" x="6403975" y="285750"/>
          <p14:tracePt t="1488" x="6761163" y="271463"/>
          <p14:tracePt t="1505" x="7118350" y="271463"/>
          <p14:tracePt t="1521" x="7418388" y="257175"/>
          <p14:tracePt t="1523" x="7446963" y="257175"/>
          <p14:tracePt t="1524" x="7461250" y="257175"/>
          <p14:tracePt t="1537" x="7632700" y="257175"/>
          <p14:tracePt t="1554" x="7818438" y="257175"/>
          <p14:tracePt t="1571" x="7975600" y="257175"/>
          <p14:tracePt t="1587" x="8175625" y="257175"/>
          <p14:tracePt t="1604" x="8347075" y="257175"/>
          <p14:tracePt t="1621" x="8518525" y="257175"/>
          <p14:tracePt t="1622" x="8532813" y="257175"/>
          <p14:tracePt t="1626" x="8561388" y="257175"/>
          <p14:tracePt t="1627" x="8575675" y="257175"/>
          <p14:tracePt t="1637" x="8704263" y="257175"/>
          <p14:tracePt t="1654" x="8918575" y="242888"/>
          <p14:tracePt t="1656" x="8932863" y="242888"/>
          <p14:tracePt t="1671" x="9132888" y="214313"/>
          <p14:tracePt t="1673" x="9161463" y="214313"/>
          <p14:tracePt t="1687" x="9275763" y="200025"/>
          <p14:tracePt t="1689" x="9290050" y="200025"/>
          <p14:tracePt t="1703" x="9361488" y="185738"/>
          <p14:tracePt t="1722" x="9432925" y="185738"/>
          <p14:tracePt t="1737" x="9504363" y="185738"/>
          <p14:tracePt t="1753" x="9532938" y="185738"/>
          <p14:tracePt t="1771" x="9575800" y="185738"/>
          <p14:tracePt t="1787" x="9618663" y="185738"/>
          <p14:tracePt t="1804" x="9661525" y="185738"/>
          <p14:tracePt t="1805" x="9675813" y="185738"/>
          <p14:tracePt t="1807" x="9690100" y="185738"/>
          <p14:tracePt t="1821" x="9747250" y="185738"/>
          <p14:tracePt t="1837" x="9832975" y="185738"/>
          <p14:tracePt t="1854" x="9904413" y="185738"/>
          <p14:tracePt t="1871" x="9961563" y="185738"/>
          <p14:tracePt t="1888" x="9975850" y="185738"/>
          <p14:tracePt t="1904" x="9990138" y="185738"/>
          <p14:tracePt t="1906" x="10004425" y="185738"/>
          <p14:tracePt t="1968" x="9990138" y="185738"/>
          <p14:tracePt t="1974" x="9975850" y="185738"/>
          <p14:tracePt t="1976" x="9961563" y="185738"/>
          <p14:tracePt t="1988" x="9875838" y="185738"/>
          <p14:tracePt t="2005" x="9704388" y="185738"/>
          <p14:tracePt t="2007" x="9675813" y="185738"/>
          <p14:tracePt t="2009" x="9647238" y="185738"/>
          <p14:tracePt t="2012" x="9618663" y="185738"/>
          <p14:tracePt t="2013" x="9604375" y="185738"/>
          <p14:tracePt t="2021" x="9532938" y="185738"/>
          <p14:tracePt t="2022" x="9504363" y="185738"/>
          <p14:tracePt t="2037" x="9275763" y="200025"/>
          <p14:tracePt t="2054" x="8990013" y="214313"/>
          <p14:tracePt t="2055" x="8961438" y="214313"/>
          <p14:tracePt t="2072" x="8647113" y="214313"/>
          <p14:tracePt t="2088" x="8332788" y="214313"/>
          <p14:tracePt t="2090" x="8289925" y="214313"/>
          <p14:tracePt t="2091" x="8247063" y="214313"/>
          <p14:tracePt t="2093" x="8204200" y="214313"/>
          <p14:tracePt t="2104" x="7989888" y="214313"/>
          <p14:tracePt t="2106" x="7932738" y="214313"/>
          <p14:tracePt t="2121" x="7575550" y="228600"/>
          <p14:tracePt t="2138" x="7189788" y="228600"/>
          <p14:tracePt t="2139" x="7146925" y="228600"/>
          <p14:tracePt t="2155" x="6789738" y="228600"/>
          <p14:tracePt t="2172" x="6461125" y="228600"/>
          <p14:tracePt t="2189" x="6103938" y="228600"/>
          <p14:tracePt t="2205" x="5830888" y="228600"/>
          <p14:tracePt t="2221" x="5573713" y="228600"/>
          <p14:tracePt t="2238" x="5330825" y="228600"/>
          <p14:tracePt t="2239" x="5316538" y="228600"/>
          <p14:tracePt t="2254" x="5073650" y="228600"/>
          <p14:tracePt t="2255" x="5045075" y="228600"/>
          <p14:tracePt t="2271" x="4759325" y="228600"/>
          <p14:tracePt t="2288" x="4459288" y="228600"/>
          <p14:tracePt t="2289" x="4430713" y="228600"/>
          <p14:tracePt t="2291" x="4402138" y="228600"/>
          <p14:tracePt t="2305" x="4116388" y="228600"/>
          <p14:tracePt t="2322" x="3830638" y="228600"/>
          <p14:tracePt t="2323" x="3802063" y="228600"/>
          <p14:tracePt t="2326" x="3773488" y="228600"/>
          <p14:tracePt t="2327" x="3744913" y="228600"/>
          <p14:tracePt t="2338" x="3573463" y="228600"/>
          <p14:tracePt t="2340" x="3530600" y="228600"/>
          <p14:tracePt t="2341" x="3502025" y="228600"/>
          <p14:tracePt t="2357" x="3316288" y="228600"/>
          <p14:tracePt t="2362" x="3244850" y="228600"/>
          <p14:tracePt t="2366" x="3201988" y="228600"/>
          <p14:tracePt t="2369" x="3144838" y="228600"/>
          <p14:tracePt t="2372" x="3130550" y="228600"/>
          <p14:tracePt t="2374" x="3116263" y="228600"/>
          <p14:tracePt t="2375" x="3073400" y="228600"/>
          <p14:tracePt t="2379" x="3044825" y="228600"/>
          <p14:tracePt t="2387" x="2973388" y="228600"/>
          <p14:tracePt t="2405" x="2873375" y="228600"/>
          <p14:tracePt t="2421" x="2787650" y="228600"/>
          <p14:tracePt t="2438" x="2730500" y="228600"/>
          <p14:tracePt t="2456" x="2673350" y="228600"/>
          <p14:tracePt t="2472" x="2616200" y="228600"/>
          <p14:tracePt t="2488" x="2573338" y="228600"/>
          <p14:tracePt t="2505" x="2516188" y="228600"/>
          <p14:tracePt t="2523" x="2444750" y="228600"/>
          <p14:tracePt t="2538" x="2373313" y="228600"/>
          <p14:tracePt t="2555" x="2301875" y="228600"/>
          <p14:tracePt t="2571" x="2244725" y="228600"/>
          <p14:tracePt t="2798" x="2273300" y="228600"/>
          <p14:tracePt t="2802" x="2287588" y="228600"/>
          <p14:tracePt t="2815" x="2330450" y="228600"/>
          <p14:tracePt t="2823" x="2359025" y="228600"/>
          <p14:tracePt t="2839" x="2416175" y="228600"/>
          <p14:tracePt t="2856" x="2444750" y="228600"/>
          <p14:tracePt t="3184" x="2459038" y="228600"/>
          <p14:tracePt t="3188" x="2473325" y="228600"/>
          <p14:tracePt t="3190" x="2501900" y="228600"/>
          <p14:tracePt t="3192" x="2530475" y="228600"/>
          <p14:tracePt t="3194" x="2544763" y="228600"/>
          <p14:tracePt t="3195" x="2587625" y="228600"/>
          <p14:tracePt t="3200" x="2644775" y="228600"/>
          <p14:tracePt t="3201" x="2687638" y="228600"/>
          <p14:tracePt t="3205" x="2759075" y="228600"/>
          <p14:tracePt t="3222" x="3030538" y="228600"/>
          <p14:tracePt t="3224" x="3087688" y="228600"/>
          <p14:tracePt t="3225" x="3130550" y="228600"/>
          <p14:tracePt t="3239" x="3444875" y="228600"/>
          <p14:tracePt t="3255" x="3816350" y="228600"/>
          <p14:tracePt t="3272" x="4202113" y="228600"/>
          <p14:tracePt t="3274" x="4273550" y="228600"/>
          <p14:tracePt t="3290" x="4702175" y="228600"/>
          <p14:tracePt t="3306" x="5145088" y="228600"/>
          <p14:tracePt t="3323" x="5673725" y="228600"/>
          <p14:tracePt t="3339" x="6161088" y="228600"/>
          <p14:tracePt t="3355" x="6618288" y="228600"/>
          <p14:tracePt t="3357" x="6675438" y="228600"/>
          <p14:tracePt t="3372" x="7118350" y="228600"/>
          <p14:tracePt t="3373" x="7218363" y="228600"/>
          <p14:tracePt t="3375" x="7275513" y="228600"/>
          <p14:tracePt t="3389" x="7761288" y="228600"/>
          <p14:tracePt t="3406" x="8304213" y="228600"/>
          <p14:tracePt t="3407" x="8361363" y="228600"/>
          <p14:tracePt t="3409" x="8447088" y="228600"/>
          <p14:tracePt t="3410" x="8504238" y="228600"/>
          <p14:tracePt t="3422" x="8775700" y="228600"/>
          <p14:tracePt t="3423" x="8804275" y="228600"/>
          <p14:tracePt t="3425" x="8861425" y="228600"/>
          <p14:tracePt t="3439" x="9118600" y="228600"/>
          <p14:tracePt t="3456" x="9304338" y="228600"/>
          <p14:tracePt t="3472" x="9361488" y="228600"/>
          <p14:tracePt t="3491" x="9375775" y="228600"/>
          <p14:tracePt t="3694" x="9390063" y="228600"/>
          <p14:tracePt t="3702" x="9490075" y="228600"/>
          <p14:tracePt t="3705" x="9504363" y="228600"/>
          <p14:tracePt t="3707" x="9561513" y="228600"/>
          <p14:tracePt t="3715" x="9675813" y="242888"/>
          <p14:tracePt t="3717" x="9704388" y="242888"/>
          <p14:tracePt t="3722" x="9775825" y="242888"/>
          <p14:tracePt t="3723" x="9804400" y="242888"/>
          <p14:tracePt t="3739" x="10004425" y="242888"/>
          <p14:tracePt t="3741" x="10047288" y="242888"/>
          <p14:tracePt t="3759" x="10177463" y="242888"/>
          <p14:tracePt t="3763" x="10191750" y="242888"/>
          <p14:tracePt t="3765" x="10206038" y="242888"/>
          <p14:tracePt t="3838" x="10191750" y="242888"/>
          <p14:tracePt t="3857" x="10061575" y="242888"/>
          <p14:tracePt t="3873" x="9832975" y="242888"/>
          <p14:tracePt t="3875" x="9718675" y="228600"/>
          <p14:tracePt t="3877" x="9604375" y="228600"/>
          <p14:tracePt t="3889" x="9204325" y="228600"/>
          <p14:tracePt t="3907" x="8632825" y="228600"/>
          <p14:tracePt t="3923" x="7975600" y="228600"/>
          <p14:tracePt t="3940" x="7204075" y="228600"/>
          <p14:tracePt t="3956" x="6446838" y="228600"/>
          <p14:tracePt t="3957" x="6375400" y="228600"/>
          <p14:tracePt t="3973" x="5702300" y="228600"/>
          <p14:tracePt t="3975" x="5588000" y="228600"/>
          <p14:tracePt t="3989" x="5045075" y="228600"/>
          <p14:tracePt t="4006" x="4559300" y="228600"/>
          <p14:tracePt t="4008" x="4502150" y="228600"/>
          <p14:tracePt t="4023" x="4030663" y="228600"/>
          <p14:tracePt t="4040" x="3673475" y="228600"/>
          <p14:tracePt t="4041" x="3616325" y="228600"/>
          <p14:tracePt t="4057" x="3287713" y="228600"/>
          <p14:tracePt t="4073" x="3001963" y="228600"/>
          <p14:tracePt t="4090" x="2787650" y="228600"/>
          <p14:tracePt t="4092" x="2744788" y="228600"/>
          <p14:tracePt t="4093" x="2716213" y="228600"/>
          <p14:tracePt t="4106" x="2573338" y="228600"/>
          <p14:tracePt t="4107" x="2559050" y="228600"/>
          <p14:tracePt t="4123" x="2373313" y="228600"/>
          <p14:tracePt t="4140" x="2201863" y="228600"/>
          <p14:tracePt t="4141" x="2187575" y="228600"/>
          <p14:tracePt t="4157" x="2000250" y="228600"/>
          <p14:tracePt t="4159" x="1985963" y="228600"/>
          <p14:tracePt t="4173" x="1871663" y="228600"/>
          <p14:tracePt t="4191" x="1771650" y="228600"/>
          <p14:tracePt t="4207" x="1743075" y="228600"/>
          <p14:tracePt t="4414" x="1757363" y="228600"/>
          <p14:tracePt t="4424" x="1800225" y="228600"/>
          <p14:tracePt t="4428" x="1843088" y="228600"/>
          <p14:tracePt t="4430" x="1857375" y="228600"/>
          <p14:tracePt t="4440" x="1928813" y="228600"/>
          <p14:tracePt t="4441" x="1971675" y="228600"/>
          <p14:tracePt t="4457" x="2201863" y="228600"/>
          <p14:tracePt t="4459" x="2230438" y="228600"/>
          <p14:tracePt t="4473" x="2530475" y="228600"/>
          <p14:tracePt t="4489" x="2987675" y="228600"/>
          <p14:tracePt t="4507" x="3516313" y="228600"/>
          <p14:tracePt t="4509" x="3573463" y="228600"/>
          <p14:tracePt t="4510" x="3616325" y="228600"/>
          <p14:tracePt t="4523" x="4002088" y="228600"/>
          <p14:tracePt t="4540" x="4459288" y="228600"/>
          <p14:tracePt t="4541" x="4530725" y="228600"/>
          <p14:tracePt t="4557" x="5002213" y="228600"/>
          <p14:tracePt t="4573" x="5430838" y="228600"/>
          <p14:tracePt t="4575" x="5473700" y="228600"/>
          <p14:tracePt t="4577" x="5545138" y="228600"/>
          <p14:tracePt t="4590" x="5845175" y="228600"/>
          <p14:tracePt t="4607" x="6303963" y="228600"/>
          <p14:tracePt t="4623" x="6732588" y="228600"/>
          <p14:tracePt t="4640" x="7204075" y="228600"/>
          <p14:tracePt t="4642" x="7246938" y="228600"/>
          <p14:tracePt t="4643" x="7318375" y="228600"/>
          <p14:tracePt t="4658" x="7747000" y="228600"/>
          <p14:tracePt t="4673" x="8204200" y="228600"/>
          <p14:tracePt t="4690" x="8561388" y="228600"/>
          <p14:tracePt t="4691" x="8589963" y="228600"/>
          <p14:tracePt t="4708" x="8904288" y="228600"/>
          <p14:tracePt t="4724" x="9175750" y="228600"/>
          <p14:tracePt t="4725" x="9204325" y="228600"/>
          <p14:tracePt t="4741" x="9447213" y="228600"/>
          <p14:tracePt t="4757" x="9675813" y="228600"/>
          <p14:tracePt t="4759" x="9704388" y="228600"/>
          <p14:tracePt t="4761" x="9718675" y="228600"/>
          <p14:tracePt t="4762" x="9732963" y="228600"/>
          <p14:tracePt t="4774" x="9818688" y="228600"/>
          <p14:tracePt t="4791" x="9961563" y="228600"/>
          <p14:tracePt t="4807" x="10004425" y="228600"/>
          <p14:tracePt t="4824" x="10018713" y="228600"/>
          <p14:tracePt t="4952" x="10004425" y="228600"/>
          <p14:tracePt t="4959" x="9975850" y="228600"/>
          <p14:tracePt t="4974" x="9804400" y="228600"/>
          <p14:tracePt t="4976" x="9761538" y="228600"/>
          <p14:tracePt t="4991" x="9375775" y="228600"/>
          <p14:tracePt t="4993" x="9332913" y="228600"/>
          <p14:tracePt t="5008" x="8747125" y="228600"/>
          <p14:tracePt t="5024" x="7904163" y="228600"/>
          <p14:tracePt t="5025" x="7747000" y="228600"/>
          <p14:tracePt t="5041" x="6646863" y="228600"/>
          <p14:tracePt t="5043" x="6532563" y="228600"/>
          <p14:tracePt t="5045" x="6418263" y="228600"/>
          <p14:tracePt t="5046" x="6232525" y="228600"/>
          <p14:tracePt t="5057" x="5487988" y="228600"/>
          <p14:tracePt t="5075" x="4302125" y="228600"/>
          <p14:tracePt t="5091" x="3330575" y="228600"/>
          <p14:tracePt t="5093" x="3216275" y="228600"/>
          <p14:tracePt t="5107" x="2559050" y="228600"/>
          <p14:tracePt t="5123" x="2028825" y="228600"/>
          <p14:tracePt t="5141" x="1700213" y="228600"/>
          <p14:tracePt t="5143" x="1671638" y="228600"/>
          <p14:tracePt t="5157" x="1585913" y="228600"/>
          <p14:tracePt t="5174" x="1557338" y="228600"/>
          <p14:tracePt t="5540" x="1543050" y="228600"/>
          <p14:tracePt t="5565" x="1528763" y="257175"/>
          <p14:tracePt t="5571" x="1528763" y="271463"/>
          <p14:tracePt t="5581" x="1528763" y="285750"/>
          <p14:tracePt t="5591" x="1528763" y="314325"/>
          <p14:tracePt t="5608" x="1514475" y="357188"/>
          <p14:tracePt t="5610" x="1514475" y="371475"/>
          <p14:tracePt t="5625" x="1514475" y="428625"/>
          <p14:tracePt t="5642" x="1528763" y="485775"/>
          <p14:tracePt t="5658" x="1528763" y="528638"/>
          <p14:tracePt t="5660" x="1528763" y="542925"/>
          <p14:tracePt t="5675" x="1528763" y="571500"/>
          <p14:tracePt t="5692" x="1543050" y="585788"/>
          <p14:tracePt t="5694" x="1543050" y="600075"/>
          <p14:tracePt t="5709" x="1543050" y="628650"/>
          <p14:tracePt t="5725" x="1557338" y="671513"/>
          <p14:tracePt t="5742" x="1571625" y="728663"/>
          <p14:tracePt t="5744" x="1571625" y="742950"/>
          <p14:tracePt t="5758" x="1585913" y="785813"/>
          <p14:tracePt t="5760" x="1585913" y="800100"/>
          <p14:tracePt t="5775" x="1600200" y="857250"/>
          <p14:tracePt t="5777" x="1600200" y="871538"/>
          <p14:tracePt t="5791" x="1600200" y="900113"/>
          <p14:tracePt t="5808" x="1600200" y="942975"/>
          <p14:tracePt t="5810" x="1600200" y="957263"/>
          <p14:tracePt t="5825" x="1600200" y="1000125"/>
          <p14:tracePt t="5842" x="1571625" y="1128713"/>
          <p14:tracePt t="5858" x="1528763" y="1214438"/>
          <p14:tracePt t="5860" x="1528763" y="1228725"/>
          <p14:tracePt t="5875" x="1457325" y="1400175"/>
          <p14:tracePt t="5892" x="1400175" y="1528763"/>
          <p14:tracePt t="5893" x="1400175" y="1557338"/>
          <p14:tracePt t="5908" x="1357313" y="1657350"/>
          <p14:tracePt t="5910" x="1343025" y="1671638"/>
          <p14:tracePt t="5912" x="1343025" y="1685925"/>
          <p14:tracePt t="5925" x="1314450" y="1814513"/>
          <p14:tracePt t="5927" x="1314450" y="1828800"/>
          <p14:tracePt t="5941" x="1300163" y="1914525"/>
          <p14:tracePt t="5943" x="1300163" y="1928813"/>
          <p14:tracePt t="5957" x="1271588" y="2043113"/>
          <p14:tracePt t="5975" x="1243013" y="2171700"/>
          <p14:tracePt t="5991" x="1243013" y="2286000"/>
          <p14:tracePt t="5992" x="1228725" y="2314575"/>
          <p14:tracePt t="6008" x="1228725" y="2386013"/>
          <p14:tracePt t="6026" x="1228725" y="2457450"/>
          <p14:tracePt t="6042" x="1228725" y="2486025"/>
          <p14:tracePt t="10058" x="1228725" y="2471738"/>
          <p14:tracePt t="10063" x="1228725" y="2457450"/>
          <p14:tracePt t="10079" x="1228725" y="2443163"/>
          <p14:tracePt t="10096" x="1243013" y="2428875"/>
          <p14:tracePt t="10161" x="1243013" y="2414588"/>
          <p14:tracePt t="10176" x="1243013" y="2400300"/>
          <p14:tracePt t="10183" x="1243013" y="2386013"/>
          <p14:tracePt t="10196" x="1257300" y="2371725"/>
          <p14:tracePt t="10213" x="1257300" y="2343150"/>
          <p14:tracePt t="10230" x="1257300" y="2328863"/>
          <p14:tracePt t="11079" x="1271588" y="2314575"/>
          <p14:tracePt t="11085" x="1300163" y="2286000"/>
          <p14:tracePt t="11099" x="1371600" y="2185988"/>
          <p14:tracePt t="11113" x="1428750" y="2114550"/>
          <p14:tracePt t="11130" x="1528763" y="2000250"/>
          <p14:tracePt t="11147" x="1671638" y="1885950"/>
          <p14:tracePt t="11163" x="1814513" y="1771650"/>
          <p14:tracePt t="11179" x="1957388" y="1685925"/>
          <p14:tracePt t="11197" x="2087563" y="1585913"/>
          <p14:tracePt t="11199" x="2101850" y="1571625"/>
          <p14:tracePt t="11214" x="2201863" y="1514475"/>
          <p14:tracePt t="11215" x="2216150" y="1500188"/>
          <p14:tracePt t="11230" x="2301875" y="1443038"/>
          <p14:tracePt t="11232" x="2330450" y="1428750"/>
          <p14:tracePt t="11247" x="2430463" y="1357313"/>
          <p14:tracePt t="11263" x="2544763" y="1257300"/>
          <p14:tracePt t="11280" x="2644775" y="1185863"/>
          <p14:tracePt t="11298" x="2730500" y="1085850"/>
          <p14:tracePt t="11313" x="2787650" y="1028700"/>
          <p14:tracePt t="11330" x="2859088" y="957263"/>
          <p14:tracePt t="11331" x="2859088" y="942975"/>
          <p14:tracePt t="11347" x="2901950" y="871538"/>
          <p14:tracePt t="11363" x="2930525" y="800100"/>
          <p14:tracePt t="11380" x="2959100" y="742950"/>
          <p14:tracePt t="11397" x="2959100" y="714375"/>
          <p14:tracePt t="11414" x="2959100" y="700088"/>
          <p14:tracePt t="11436" x="2959100" y="685800"/>
          <p14:tracePt t="11467" x="2944813" y="685800"/>
          <p14:tracePt t="11480" x="2930525" y="685800"/>
          <p14:tracePt t="11497" x="2887663" y="685800"/>
          <p14:tracePt t="11513" x="2844800" y="728663"/>
          <p14:tracePt t="11515" x="2830513" y="742950"/>
          <p14:tracePt t="11530" x="2759075" y="800100"/>
          <p14:tracePt t="11532" x="2744788" y="814388"/>
          <p14:tracePt t="11547" x="2687638" y="871538"/>
          <p14:tracePt t="11563" x="2630488" y="942975"/>
          <p14:tracePt t="11580" x="2587625" y="1014413"/>
          <p14:tracePt t="11581" x="2573338" y="1028700"/>
          <p14:tracePt t="11597" x="2544763" y="1057275"/>
          <p14:tracePt t="11615" x="2530475" y="1071563"/>
          <p14:tracePt t="11631" x="2516188" y="1100138"/>
          <p14:tracePt t="11745" x="2516188" y="1085850"/>
          <p14:tracePt t="11755" x="2516188" y="1071563"/>
          <p14:tracePt t="11764" x="2516188" y="1057275"/>
          <p14:tracePt t="11781" x="2544763" y="1014413"/>
          <p14:tracePt t="11798" x="2559050" y="957263"/>
          <p14:tracePt t="11800" x="2559050" y="942975"/>
          <p14:tracePt t="11814" x="2573338" y="885825"/>
          <p14:tracePt t="11831" x="2587625" y="814388"/>
          <p14:tracePt t="11847" x="2587625" y="757238"/>
          <p14:tracePt t="11864" x="2587625" y="714375"/>
          <p14:tracePt t="11881" x="2587625" y="671513"/>
          <p14:tracePt t="11898" x="2587625" y="657225"/>
          <p14:tracePt t="11915" x="2587625" y="642938"/>
          <p14:tracePt t="11934" x="2573338" y="642938"/>
          <p14:tracePt t="11948" x="2559050" y="728663"/>
          <p14:tracePt t="11965" x="2530475" y="871538"/>
          <p14:tracePt t="11982" x="2516188" y="985838"/>
          <p14:tracePt t="11998" x="2487613" y="1071563"/>
          <p14:tracePt t="12015" x="2473325" y="1143000"/>
          <p14:tracePt t="12033" x="2473325" y="1185863"/>
          <p14:tracePt t="12048" x="2473325" y="1200150"/>
          <p14:tracePt t="12114" x="2473325" y="1185863"/>
          <p14:tracePt t="12122" x="2473325" y="1157288"/>
          <p14:tracePt t="12125" x="2473325" y="1143000"/>
          <p14:tracePt t="12134" x="2473325" y="1100138"/>
          <p14:tracePt t="12149" x="2473325" y="1014413"/>
          <p14:tracePt t="12153" x="2473325" y="1000125"/>
          <p14:tracePt t="12155" x="2473325" y="971550"/>
          <p14:tracePt t="12158" x="2473325" y="957263"/>
          <p14:tracePt t="12160" x="2473325" y="942975"/>
          <p14:tracePt t="12167" x="2473325" y="900113"/>
          <p14:tracePt t="12181" x="2473325" y="800100"/>
          <p14:tracePt t="12198" x="2459038" y="714375"/>
          <p14:tracePt t="12215" x="2444750" y="657225"/>
          <p14:tracePt t="12232" x="2444750" y="642938"/>
          <p14:tracePt t="12341" x="2444750" y="657225"/>
          <p14:tracePt t="12352" x="2430463" y="714375"/>
          <p14:tracePt t="12365" x="2416175" y="785813"/>
          <p14:tracePt t="12381" x="2401888" y="871538"/>
          <p14:tracePt t="12399" x="2373313" y="957263"/>
          <p14:tracePt t="12401" x="2373313" y="971550"/>
          <p14:tracePt t="12415" x="2373313" y="1000125"/>
          <p14:tracePt t="12432" x="2373313" y="1014413"/>
          <p14:tracePt t="12537" x="2373313" y="1000125"/>
          <p14:tracePt t="12547" x="2373313" y="985838"/>
          <p14:tracePt t="12549" x="2373313" y="971550"/>
          <p14:tracePt t="12557" x="2373313" y="942975"/>
          <p14:tracePt t="12564" x="2373313" y="928688"/>
          <p14:tracePt t="12581" x="2373313" y="857250"/>
          <p14:tracePt t="12598" x="2373313" y="814388"/>
          <p14:tracePt t="12600" x="2373313" y="800100"/>
          <p14:tracePt t="12615" x="2373313" y="771525"/>
          <p14:tracePt t="12632" x="2373313" y="757238"/>
          <p14:tracePt t="12649" x="2373313" y="742950"/>
          <p14:tracePt t="13751" x="2373313" y="728663"/>
          <p14:tracePt t="14206" x="2387600" y="728663"/>
          <p14:tracePt t="14214" x="2430463" y="757238"/>
          <p14:tracePt t="14218" x="2459038" y="757238"/>
          <p14:tracePt t="14221" x="2473325" y="757238"/>
          <p14:tracePt t="14224" x="2487613" y="757238"/>
          <p14:tracePt t="14226" x="2501900" y="757238"/>
          <p14:tracePt t="14228" x="2516188" y="757238"/>
          <p14:tracePt t="14230" x="2530475" y="757238"/>
          <p14:tracePt t="14232" x="2544763" y="757238"/>
          <p14:tracePt t="14238" x="2573338" y="757238"/>
          <p14:tracePt t="14269" x="2716213" y="757238"/>
          <p14:tracePt t="14284" x="2759075" y="757238"/>
          <p14:tracePt t="14300" x="2787650" y="757238"/>
          <p14:tracePt t="14317" x="2830513" y="785813"/>
          <p14:tracePt t="14334" x="2873375" y="814388"/>
          <p14:tracePt t="14350" x="2901950" y="842963"/>
          <p14:tracePt t="14352" x="2916238" y="857250"/>
          <p14:tracePt t="14367" x="2959100" y="900113"/>
          <p14:tracePt t="14383" x="3001963" y="928688"/>
          <p14:tracePt t="14401" x="3030538" y="957263"/>
          <p14:tracePt t="14417" x="3059113" y="1000125"/>
          <p14:tracePt t="14435" x="3101975" y="1014413"/>
          <p14:tracePt t="14451" x="3130550" y="1028700"/>
          <p14:tracePt t="14484" x="3144838" y="1028700"/>
          <p14:tracePt t="14616" x="3144838" y="1014413"/>
          <p14:tracePt t="14624" x="3144838" y="971550"/>
          <p14:tracePt t="14635" x="3144838" y="928688"/>
          <p14:tracePt t="14651" x="3144838" y="885825"/>
          <p14:tracePt t="14667" x="3144838" y="857250"/>
          <p14:tracePt t="14683" x="3144838" y="828675"/>
          <p14:tracePt t="14797" x="3144838" y="857250"/>
          <p14:tracePt t="14803" x="3144838" y="871538"/>
          <p14:tracePt t="14818" x="3130550" y="942975"/>
          <p14:tracePt t="14834" x="3116263" y="985838"/>
          <p14:tracePt t="14836" x="3116263" y="1000125"/>
          <p14:tracePt t="14967" x="3116263" y="985838"/>
          <p14:tracePt t="14974" x="3116263" y="971550"/>
          <p14:tracePt t="14984" x="3116263" y="957263"/>
          <p14:tracePt t="15003" x="3101975" y="900113"/>
          <p14:tracePt t="15018" x="3101975" y="857250"/>
          <p14:tracePt t="15036" x="3101975" y="828675"/>
          <p14:tracePt t="15052" x="3101975" y="785813"/>
          <p14:tracePt t="15071" x="3101975" y="771525"/>
          <p14:tracePt t="15147" x="3101975" y="785813"/>
          <p14:tracePt t="15161" x="3101975" y="842963"/>
          <p14:tracePt t="15167" x="3101975" y="885825"/>
          <p14:tracePt t="15184" x="3087688" y="957263"/>
          <p14:tracePt t="15185" x="3087688" y="971550"/>
          <p14:tracePt t="15202" x="3073400" y="1014413"/>
          <p14:tracePt t="15217" x="3059113" y="1042988"/>
          <p14:tracePt t="15302" x="3059113" y="1028700"/>
          <p14:tracePt t="15308" x="3059113" y="1000125"/>
          <p14:tracePt t="15319" x="3059113" y="957263"/>
          <p14:tracePt t="15334" x="3059113" y="914400"/>
          <p14:tracePt t="15352" x="3059113" y="842963"/>
          <p14:tracePt t="15369" x="3059113" y="785813"/>
          <p14:tracePt t="15385" x="3059113" y="771525"/>
          <p14:tracePt t="15403" x="3059113" y="757238"/>
          <p14:tracePt t="16374" x="3059113" y="742950"/>
          <p14:tracePt t="16431" x="3073400" y="742950"/>
          <p14:tracePt t="16488" x="3087688" y="742950"/>
          <p14:tracePt t="16772" x="3101975" y="742950"/>
          <p14:tracePt t="16775" x="3116263" y="757238"/>
          <p14:tracePt t="16785" x="3130550" y="771525"/>
          <p14:tracePt t="16790" x="3144838" y="785813"/>
          <p14:tracePt t="16807" x="3144838" y="800100"/>
          <p14:tracePt t="16821" x="3144838" y="814388"/>
          <p14:tracePt t="16836" x="3159125" y="814388"/>
          <p14:tracePt t="17085" x="3144838" y="814388"/>
          <p14:tracePt t="17095" x="3073400" y="828675"/>
          <p14:tracePt t="17098" x="3059113" y="828675"/>
          <p14:tracePt t="17099" x="3044825" y="828675"/>
          <p14:tracePt t="17108" x="2987675" y="828675"/>
          <p14:tracePt t="17119" x="2887663" y="828675"/>
          <p14:tracePt t="17136" x="2759075" y="828675"/>
          <p14:tracePt t="17138" x="2744788" y="828675"/>
          <p14:tracePt t="17140" x="2716213" y="828675"/>
          <p14:tracePt t="17141" x="2701925" y="828675"/>
          <p14:tracePt t="17152" x="2630488" y="828675"/>
          <p14:tracePt t="17170" x="2573338" y="828675"/>
          <p14:tracePt t="17186" x="2544763" y="828675"/>
          <p14:tracePt t="17202" x="2530475" y="828675"/>
          <p14:tracePt t="17361" x="2544763" y="828675"/>
          <p14:tracePt t="17369" x="2559050" y="828675"/>
          <p14:tracePt t="17371" x="2573338" y="828675"/>
          <p14:tracePt t="17373" x="2587625" y="828675"/>
          <p14:tracePt t="17386" x="2644775" y="828675"/>
          <p14:tracePt t="17388" x="2659063" y="828675"/>
          <p14:tracePt t="17402" x="2716213" y="857250"/>
          <p14:tracePt t="17420" x="2744788" y="857250"/>
          <p14:tracePt t="17436" x="2773363" y="857250"/>
          <p14:tracePt t="17677" x="2787650" y="857250"/>
          <p14:tracePt t="17682" x="2801938" y="871538"/>
          <p14:tracePt t="17683" x="2816225" y="871538"/>
          <p14:tracePt t="17689" x="2830513" y="885825"/>
          <p14:tracePt t="17703" x="2901950" y="914400"/>
          <p14:tracePt t="17720" x="2973388" y="957263"/>
          <p14:tracePt t="17737" x="3030538" y="985838"/>
          <p14:tracePt t="17753" x="3073400" y="1014413"/>
          <p14:tracePt t="17770" x="3087688" y="1042988"/>
          <p14:tracePt t="17787" x="3087688" y="1071563"/>
          <p14:tracePt t="17803" x="3087688" y="1100138"/>
          <p14:tracePt t="17820" x="3087688" y="1128713"/>
          <p14:tracePt t="17837" x="3030538" y="1171575"/>
          <p14:tracePt t="17839" x="3030538" y="1185863"/>
          <p14:tracePt t="17840" x="3016250" y="1185863"/>
          <p14:tracePt t="17853" x="2944813" y="1228725"/>
          <p14:tracePt t="17870" x="2816225" y="1271588"/>
          <p14:tracePt t="17887" x="2659063" y="1328738"/>
          <p14:tracePt t="17889" x="2644775" y="1328738"/>
          <p14:tracePt t="17903" x="2530475" y="1357313"/>
          <p14:tracePt t="17920" x="2430463" y="1385888"/>
          <p14:tracePt t="17937" x="2330450" y="1400175"/>
          <p14:tracePt t="17953" x="2287588" y="1400175"/>
          <p14:tracePt t="17971" x="2273300" y="1400175"/>
          <p14:tracePt t="18061" x="2287588" y="1400175"/>
          <p14:tracePt t="18070" x="2344738" y="1400175"/>
          <p14:tracePt t="18071" x="2359025" y="1400175"/>
          <p14:tracePt t="18087" x="2501900" y="1400175"/>
          <p14:tracePt t="18089" x="2516188" y="1400175"/>
          <p14:tracePt t="18091" x="2530475" y="1400175"/>
          <p14:tracePt t="18103" x="2644775" y="1400175"/>
          <p14:tracePt t="18105" x="2659063" y="1400175"/>
          <p14:tracePt t="18120" x="2787650" y="1400175"/>
          <p14:tracePt t="18121" x="2801938" y="1400175"/>
          <p14:tracePt t="18136" x="2887663" y="1414463"/>
          <p14:tracePt t="18154" x="2973388" y="1414463"/>
          <p14:tracePt t="18155" x="2973388" y="1428750"/>
          <p14:tracePt t="18170" x="3030538" y="1428750"/>
          <p14:tracePt t="18187" x="3044825" y="1443038"/>
          <p14:tracePt t="18283" x="3016250" y="1443038"/>
          <p14:tracePt t="18289" x="2987675" y="1443038"/>
          <p14:tracePt t="18304" x="2859088" y="1471613"/>
          <p14:tracePt t="18320" x="2673350" y="1485900"/>
          <p14:tracePt t="18321" x="2659063" y="1485900"/>
          <p14:tracePt t="18337" x="2430463" y="1514475"/>
          <p14:tracePt t="18354" x="2287588" y="1528763"/>
          <p14:tracePt t="18370" x="2159000" y="1543050"/>
          <p14:tracePt t="18429" x="2173288" y="1543050"/>
          <p14:tracePt t="18435" x="2216150" y="1543050"/>
          <p14:tracePt t="18441" x="2259013" y="1543050"/>
          <p14:tracePt t="18454" x="2359025" y="1543050"/>
          <p14:tracePt t="18455" x="2430463" y="1543050"/>
          <p14:tracePt t="18471" x="2730500" y="1543050"/>
          <p14:tracePt t="18487" x="2944813" y="1543050"/>
          <p14:tracePt t="18503" x="3116263" y="1543050"/>
          <p14:tracePt t="18521" x="3159125" y="1543050"/>
          <p14:tracePt t="18605" x="3144838" y="1543050"/>
          <p14:tracePt t="18611" x="3130550" y="1543050"/>
          <p14:tracePt t="18621" x="3016250" y="1543050"/>
          <p14:tracePt t="18623" x="2987675" y="1543050"/>
          <p14:tracePt t="18625" x="2944813" y="1543050"/>
          <p14:tracePt t="18637" x="2773363" y="1571625"/>
          <p14:tracePt t="18638" x="2744788" y="1585913"/>
          <p14:tracePt t="18654" x="2559050" y="1600200"/>
          <p14:tracePt t="18655" x="2530475" y="1614488"/>
          <p14:tracePt t="18657" x="2516188" y="1614488"/>
          <p14:tracePt t="18659" x="2487613" y="1628775"/>
          <p14:tracePt t="18671" x="2344738" y="1657350"/>
          <p14:tracePt t="18673" x="2330450" y="1657350"/>
          <p14:tracePt t="18675" x="2301875" y="1657350"/>
          <p14:tracePt t="18687" x="2273300" y="1657350"/>
          <p14:tracePt t="19081" x="2287588" y="1657350"/>
          <p14:tracePt t="19086" x="2316163" y="1657350"/>
          <p14:tracePt t="19091" x="2359025" y="1657350"/>
          <p14:tracePt t="19105" x="2444750" y="1657350"/>
          <p14:tracePt t="19121" x="2559050" y="1657350"/>
          <p14:tracePt t="19137" x="2659063" y="1657350"/>
          <p14:tracePt t="19154" x="2716213" y="1657350"/>
          <p14:tracePt t="19171" x="2744788" y="1657350"/>
          <p14:tracePt t="19273" x="2759075" y="1657350"/>
          <p14:tracePt t="19286" x="2773363" y="1657350"/>
          <p14:tracePt t="19312" x="2787650" y="1657350"/>
          <p14:tracePt t="19326" x="2787650" y="1643063"/>
          <p14:tracePt t="19333" x="2801938" y="1643063"/>
          <p14:tracePt t="19339" x="2801938" y="1628775"/>
          <p14:tracePt t="19355" x="2830513" y="1600200"/>
          <p14:tracePt t="19357" x="2844800" y="1600200"/>
          <p14:tracePt t="19358" x="2844800" y="1585913"/>
          <p14:tracePt t="19371" x="2859088" y="1557338"/>
          <p14:tracePt t="19388" x="2916238" y="1528763"/>
          <p14:tracePt t="19405" x="2959100" y="1485900"/>
          <p14:tracePt t="19422" x="2987675" y="1471613"/>
          <p14:tracePt t="19561" x="2987675" y="1457325"/>
          <p14:tracePt t="19575" x="2987675" y="1443038"/>
          <p14:tracePt t="19590" x="2987675" y="1428750"/>
          <p14:tracePt t="19606" x="2987675" y="1414463"/>
          <p14:tracePt t="19622" x="2987675" y="1385888"/>
          <p14:tracePt t="19642" x="2987675" y="1371600"/>
          <p14:tracePt t="19672" x="2987675" y="1357313"/>
          <p14:tracePt t="19690" x="2987675" y="1343025"/>
          <p14:tracePt t="19707" x="3001963" y="1314450"/>
          <p14:tracePt t="19722" x="3001963" y="1285875"/>
          <p14:tracePt t="19740" x="3016250" y="1257300"/>
          <p14:tracePt t="19756" x="3016250" y="1214438"/>
          <p14:tracePt t="19772" x="3016250" y="1185863"/>
          <p14:tracePt t="19789" x="3016250" y="1143000"/>
          <p14:tracePt t="19806" x="3016250" y="1128713"/>
          <p14:tracePt t="19822" x="3030538" y="1114425"/>
          <p14:tracePt t="19823" x="3030538" y="1100138"/>
          <p14:tracePt t="19839" x="3030538" y="1085850"/>
          <p14:tracePt t="19856" x="3030538" y="1057275"/>
          <p14:tracePt t="19872" x="3030538" y="1014413"/>
          <p14:tracePt t="19890" x="3030538" y="985838"/>
          <p14:tracePt t="19907" x="3030538" y="957263"/>
          <p14:tracePt t="19922" x="3030538" y="942975"/>
          <p14:tracePt t="19939" x="3030538" y="928688"/>
          <p14:tracePt t="19956" x="3030538" y="914400"/>
          <p14:tracePt t="20022" x="3030538" y="928688"/>
          <p14:tracePt t="20030" x="3030538" y="942975"/>
          <p14:tracePt t="20040" x="3030538" y="957263"/>
          <p14:tracePt t="20057" x="3030538" y="1014413"/>
          <p14:tracePt t="20072" x="3030538" y="1057275"/>
          <p14:tracePt t="20089" x="3030538" y="1100138"/>
          <p14:tracePt t="20106" x="3044825" y="1128713"/>
          <p14:tracePt t="20123" x="3044825" y="1143000"/>
          <p14:tracePt t="20158" x="3044825" y="1157288"/>
          <p14:tracePt t="20478" x="3059113" y="1157288"/>
          <p14:tracePt t="20606" x="3059113" y="1143000"/>
          <p14:tracePt t="20621" x="3073400" y="1128713"/>
          <p14:tracePt t="20648" x="3073400" y="1114425"/>
          <p14:tracePt t="20708" x="3087688" y="1114425"/>
          <p14:tracePt t="20720" x="3116263" y="1171575"/>
          <p14:tracePt t="20723" x="3130550" y="1185863"/>
          <p14:tracePt t="20725" x="3130550" y="1214438"/>
          <p14:tracePt t="20731" x="3144838" y="1228725"/>
          <p14:tracePt t="20740" x="3159125" y="1271588"/>
          <p14:tracePt t="20741" x="3173413" y="1285875"/>
          <p14:tracePt t="20757" x="3201988" y="1357313"/>
          <p14:tracePt t="20758" x="3201988" y="1371600"/>
          <p14:tracePt t="20760" x="3216275" y="1371600"/>
          <p14:tracePt t="20776" x="3244850" y="1428750"/>
          <p14:tracePt t="20789" x="3259138" y="1457325"/>
          <p14:tracePt t="20807" x="3259138" y="1485900"/>
          <p14:tracePt t="21408" x="3259138" y="1471613"/>
          <p14:tracePt t="21418" x="3259138" y="1457325"/>
          <p14:tracePt t="21421" x="3259138" y="1443038"/>
          <p14:tracePt t="21430" x="3244850" y="1443038"/>
          <p14:tracePt t="21432" x="3244850" y="1428750"/>
          <p14:tracePt t="21441" x="3230563" y="1400175"/>
          <p14:tracePt t="21457" x="3216275" y="1371600"/>
          <p14:tracePt t="21474" x="3201988" y="1314450"/>
          <p14:tracePt t="21475" x="3201988" y="1300163"/>
          <p14:tracePt t="21491" x="3187700" y="1243013"/>
          <p14:tracePt t="21507" x="3173413" y="1143000"/>
          <p14:tracePt t="21524" x="3159125" y="1057275"/>
          <p14:tracePt t="21540" x="3159125" y="985838"/>
          <p14:tracePt t="21542" x="3159125" y="971550"/>
          <p14:tracePt t="21544" x="3159125" y="957263"/>
          <p14:tracePt t="21545" x="3159125" y="942975"/>
          <p14:tracePt t="21557" x="3159125" y="885825"/>
          <p14:tracePt t="21574" x="3159125" y="800100"/>
          <p14:tracePt t="21592" x="3159125" y="742950"/>
          <p14:tracePt t="21607" x="3144838" y="700088"/>
          <p14:tracePt t="21624" x="3144838" y="657225"/>
          <p14:tracePt t="21641" x="3144838" y="642938"/>
          <p14:tracePt t="21751" x="3144838" y="657225"/>
          <p14:tracePt t="21755" x="3144838" y="671513"/>
          <p14:tracePt t="21758" x="3144838" y="700088"/>
          <p14:tracePt t="21760" x="3159125" y="700088"/>
          <p14:tracePt t="21769" x="3159125" y="757238"/>
          <p14:tracePt t="21771" x="3173413" y="757238"/>
          <p14:tracePt t="21776" x="3173413" y="771525"/>
          <p14:tracePt t="21791" x="3187700" y="842963"/>
          <p14:tracePt t="21793" x="3201988" y="857250"/>
          <p14:tracePt t="21807" x="3201988" y="914400"/>
          <p14:tracePt t="21809" x="3216275" y="928688"/>
          <p14:tracePt t="21823" x="3216275" y="985838"/>
          <p14:tracePt t="21825" x="3216275" y="1000125"/>
          <p14:tracePt t="21841" x="3216275" y="1042988"/>
          <p14:tracePt t="21859" x="3216275" y="1085850"/>
          <p14:tracePt t="21874" x="3216275" y="1128713"/>
          <p14:tracePt t="21891" x="3216275" y="1157288"/>
          <p14:tracePt t="21909" x="3216275" y="1214438"/>
          <p14:tracePt t="21925" x="3216275" y="1243013"/>
          <p14:tracePt t="21942" x="3216275" y="1257300"/>
          <p14:tracePt t="21974" x="3216275" y="1271588"/>
          <p14:tracePt t="22164" x="3216275" y="1285875"/>
          <p14:tracePt t="22175" x="3216275" y="1300163"/>
          <p14:tracePt t="22191" x="3216275" y="1328738"/>
          <p14:tracePt t="22208" x="3216275" y="1357313"/>
          <p14:tracePt t="22226" x="3216275" y="1385888"/>
          <p14:tracePt t="22243" x="3216275" y="1400175"/>
          <p14:tracePt t="22259" x="3216275" y="1414463"/>
          <p14:tracePt t="22275" x="3216275" y="1443038"/>
          <p14:tracePt t="22292" x="3216275" y="1485900"/>
          <p14:tracePt t="23004" x="3216275" y="1500188"/>
          <p14:tracePt t="23012" x="3244850" y="1500188"/>
          <p14:tracePt t="23026" x="3273425" y="1528763"/>
          <p14:tracePt t="23029" x="3302000" y="1528763"/>
          <p14:tracePt t="23043" x="3359150" y="1557338"/>
          <p14:tracePt t="23046" x="3387725" y="1557338"/>
          <p14:tracePt t="23060" x="3459163" y="1571625"/>
          <p14:tracePt t="23075" x="3530600" y="1571625"/>
          <p14:tracePt t="23092" x="3587750" y="1571625"/>
          <p14:tracePt t="23110" x="3644900" y="1571625"/>
          <p14:tracePt t="23126" x="3687763" y="1571625"/>
          <p14:tracePt t="23142" x="3702050" y="1571625"/>
          <p14:tracePt t="23159" x="3716338" y="1571625"/>
          <p14:tracePt t="23161" x="3730625" y="1571625"/>
          <p14:tracePt t="23176" x="3759200" y="1571625"/>
          <p14:tracePt t="23192" x="3787775" y="1571625"/>
          <p14:tracePt t="23210" x="3830638" y="1571625"/>
          <p14:tracePt t="23226" x="3873500" y="1571625"/>
          <p14:tracePt t="23243" x="3902075" y="1571625"/>
          <p14:tracePt t="23259" x="3930650" y="1571625"/>
          <p14:tracePt t="23425" x="3916363" y="1571625"/>
          <p14:tracePt t="23431" x="3873500" y="1571625"/>
          <p14:tracePt t="23442" x="3830638" y="1571625"/>
          <p14:tracePt t="23459" x="3744913" y="1571625"/>
          <p14:tracePt t="23476" x="3702050" y="1571625"/>
          <p14:tracePt t="23493" x="3687763" y="1571625"/>
          <p14:tracePt t="23509" x="3673475" y="1571625"/>
          <p14:tracePt t="23628" x="3687763" y="1571625"/>
          <p14:tracePt t="23641" x="3716338" y="1585913"/>
          <p14:tracePt t="23645" x="3730625" y="1585913"/>
          <p14:tracePt t="23657" x="3787775" y="1585913"/>
          <p14:tracePt t="23665" x="3816350" y="1600200"/>
          <p14:tracePt t="23676" x="3844925" y="1600200"/>
          <p14:tracePt t="23692" x="3944938" y="1614488"/>
          <p14:tracePt t="23709" x="3959225" y="1614488"/>
          <p14:tracePt t="24989" x="3959225" y="1600200"/>
          <p14:tracePt t="24997" x="3959225" y="1585913"/>
          <p14:tracePt t="25012" x="3959225" y="1543050"/>
          <p14:tracePt t="25027" x="3944938" y="1514475"/>
          <p14:tracePt t="25044" x="3944938" y="1500188"/>
          <p14:tracePt t="25061" x="3944938" y="1485900"/>
          <p14:tracePt t="25272" x="3944938" y="1471613"/>
          <p14:tracePt t="25278" x="3930650" y="1457325"/>
          <p14:tracePt t="25280" x="3916363" y="1457325"/>
          <p14:tracePt t="25294" x="3916363" y="1414463"/>
          <p14:tracePt t="25311" x="3916363" y="1385888"/>
          <p14:tracePt t="25328" x="3902075" y="1343025"/>
          <p14:tracePt t="25344" x="3902075" y="1285875"/>
          <p14:tracePt t="25346" x="3902075" y="1271588"/>
          <p14:tracePt t="25348" x="3902075" y="1257300"/>
          <p14:tracePt t="25362" x="3902075" y="1200150"/>
          <p14:tracePt t="25363" x="3902075" y="1185863"/>
          <p14:tracePt t="25377" x="3902075" y="1114425"/>
          <p14:tracePt t="25395" x="3902075" y="1014413"/>
          <p14:tracePt t="25396" x="3902075" y="1000125"/>
          <p14:tracePt t="25411" x="3902075" y="942975"/>
          <p14:tracePt t="25413" x="3902075" y="914400"/>
          <p14:tracePt t="25427" x="3902075" y="871538"/>
          <p14:tracePt t="25445" x="3902075" y="842963"/>
          <p14:tracePt t="25461" x="3902075" y="800100"/>
          <p14:tracePt t="25478" x="3902075" y="757238"/>
          <p14:tracePt t="25495" x="3902075" y="714375"/>
          <p14:tracePt t="25511" x="3902075" y="685800"/>
          <p14:tracePt t="25528" x="3902075" y="657225"/>
          <p14:tracePt t="25545" x="3902075" y="628650"/>
          <p14:tracePt t="25562" x="3902075" y="614363"/>
          <p14:tracePt t="25961" x="3902075" y="600075"/>
          <p14:tracePt t="25969" x="3916363" y="600075"/>
          <p14:tracePt t="25978" x="3916363" y="671513"/>
          <p14:tracePt t="25979" x="3916363" y="700088"/>
          <p14:tracePt t="25981" x="3916363" y="714375"/>
          <p14:tracePt t="25982" x="3916363" y="728663"/>
          <p14:tracePt t="25994" x="3916363" y="828675"/>
          <p14:tracePt t="26011" x="3916363" y="971550"/>
          <p14:tracePt t="26028" x="3916363" y="1100138"/>
          <p14:tracePt t="26046" x="3916363" y="1200150"/>
          <p14:tracePt t="26061" x="3916363" y="1285875"/>
          <p14:tracePt t="26063" x="3916363" y="1300163"/>
          <p14:tracePt t="26079" x="3916363" y="1357313"/>
          <p14:tracePt t="26095" x="3916363" y="1371600"/>
          <p14:tracePt t="26112" x="3916363" y="1385888"/>
          <p14:tracePt t="26164" x="3916363" y="1371600"/>
          <p14:tracePt t="26173" x="3916363" y="1328738"/>
          <p14:tracePt t="26176" x="3916363" y="1314450"/>
          <p14:tracePt t="26181" x="3916363" y="1285875"/>
          <p14:tracePt t="26195" x="3916363" y="1243013"/>
          <p14:tracePt t="26211" x="3916363" y="1143000"/>
          <p14:tracePt t="26229" x="3887788" y="1042988"/>
          <p14:tracePt t="26246" x="3887788" y="971550"/>
          <p14:tracePt t="26262" x="3887788" y="928688"/>
          <p14:tracePt t="26263" x="3873500" y="928688"/>
          <p14:tracePt t="26278" x="3873500" y="900113"/>
          <p14:tracePt t="26350" x="3873500" y="914400"/>
          <p14:tracePt t="26352" x="3873500" y="928688"/>
          <p14:tracePt t="26354" x="3873500" y="942975"/>
          <p14:tracePt t="26364" x="3873500" y="1028700"/>
          <p14:tracePt t="26379" x="3873500" y="1171575"/>
          <p14:tracePt t="26381" x="3873500" y="1185863"/>
          <p14:tracePt t="26383" x="3873500" y="1214438"/>
          <p14:tracePt t="26395" x="3873500" y="1343025"/>
          <p14:tracePt t="26397" x="3873500" y="1357313"/>
          <p14:tracePt t="26412" x="3873500" y="1500188"/>
          <p14:tracePt t="26413" x="3873500" y="1514475"/>
          <p14:tracePt t="26430" x="3873500" y="1614488"/>
          <p14:tracePt t="26431" x="3873500" y="1628775"/>
          <p14:tracePt t="26445" x="3859213" y="1700213"/>
          <p14:tracePt t="26462" x="3859213" y="1728788"/>
          <p14:tracePt t="26463" x="3859213" y="1743075"/>
          <p14:tracePt t="26479" x="3859213" y="1771650"/>
          <p14:tracePt t="26510" x="3859213" y="1785938"/>
          <p14:tracePt t="26528" x="3844925" y="1800225"/>
          <p14:tracePt t="26542" x="3844925" y="1814513"/>
          <p14:tracePt t="26562" x="3830638" y="1814513"/>
          <p14:tracePt t="26578" x="3830638" y="1828800"/>
          <p14:tracePt t="26596" x="3802063" y="1857375"/>
          <p14:tracePt t="26612" x="3759200" y="1885950"/>
          <p14:tracePt t="26628" x="3716338" y="1914525"/>
          <p14:tracePt t="26645" x="3644900" y="1943100"/>
          <p14:tracePt t="26662" x="3587750" y="1971675"/>
          <p14:tracePt t="26679" x="3530600" y="1985963"/>
          <p14:tracePt t="26696" x="3487738" y="1985963"/>
          <p14:tracePt t="26712" x="3444875" y="2000250"/>
          <p14:tracePt t="26729" x="3416300" y="2014538"/>
          <p14:tracePt t="26746" x="3387725" y="2014538"/>
          <p14:tracePt t="26763" x="3373438" y="2014538"/>
          <p14:tracePt t="26782" x="3359150" y="2014538"/>
          <p14:tracePt t="26912" x="3344863" y="2014538"/>
          <p14:tracePt t="26920" x="3330575" y="2014538"/>
          <p14:tracePt t="26929" x="3359150" y="2014538"/>
          <p14:tracePt t="26946" x="3416300" y="2014538"/>
          <p14:tracePt t="26962" x="3430588" y="2014538"/>
          <p14:tracePt t="27042" x="3430588" y="2028825"/>
          <p14:tracePt t="27044" x="3416300" y="2028825"/>
          <p14:tracePt t="27049" x="3387725" y="2028825"/>
          <p14:tracePt t="27063" x="3316288" y="2057400"/>
          <p14:tracePt t="27065" x="3302000" y="2071688"/>
          <p14:tracePt t="27079" x="3187700" y="2100263"/>
          <p14:tracePt t="27096" x="3044825" y="2114550"/>
          <p14:tracePt t="27097" x="3030538" y="2114550"/>
          <p14:tracePt t="27112" x="2944813" y="2128838"/>
          <p14:tracePt t="27130" x="2916238" y="2128838"/>
          <p14:tracePt t="27786" x="2930525" y="2128838"/>
          <p14:tracePt t="27792" x="2944813" y="2114550"/>
          <p14:tracePt t="27800" x="2959100" y="2100263"/>
          <p14:tracePt t="27802" x="2973388" y="2100263"/>
          <p14:tracePt t="27813" x="3001963" y="2100263"/>
          <p14:tracePt t="27830" x="3016250" y="2085975"/>
          <p14:tracePt t="27832" x="3030538" y="2085975"/>
          <p14:tracePt t="27847" x="3059113" y="2085975"/>
          <p14:tracePt t="27864" x="3059113" y="2071688"/>
          <p14:tracePt t="27865" x="3073400" y="2071688"/>
          <p14:tracePt t="27891" x="3087688" y="2071688"/>
          <p14:tracePt t="27900" x="3101975" y="2071688"/>
          <p14:tracePt t="27920" x="3116263" y="2071688"/>
          <p14:tracePt t="27931" x="3130550" y="2057400"/>
          <p14:tracePt t="27948" x="3130550" y="2043113"/>
          <p14:tracePt t="28076" x="3144838" y="2043113"/>
          <p14:tracePt t="28096" x="3159125" y="2028825"/>
          <p14:tracePt t="28102" x="3173413" y="2028825"/>
          <p14:tracePt t="28115" x="3187700" y="2014538"/>
          <p14:tracePt t="28131" x="3201988" y="2000250"/>
          <p14:tracePt t="28147" x="3230563" y="1985963"/>
          <p14:tracePt t="28165" x="3244850" y="1971675"/>
          <p14:tracePt t="28167" x="3259138" y="1971675"/>
          <p14:tracePt t="28180" x="3287713" y="1943100"/>
          <p14:tracePt t="28197" x="3316288" y="1914525"/>
          <p14:tracePt t="28214" x="3344863" y="1900238"/>
          <p14:tracePt t="28230" x="3373438" y="1871663"/>
          <p14:tracePt t="28247" x="3430588" y="1843088"/>
          <p14:tracePt t="28264" x="3487738" y="1800225"/>
          <p14:tracePt t="28282" x="3573463" y="1743075"/>
          <p14:tracePt t="28284" x="3602038" y="1714500"/>
          <p14:tracePt t="28298" x="3644900" y="1700213"/>
          <p14:tracePt t="28313" x="3673475" y="1671638"/>
          <p14:tracePt t="28331" x="3687763" y="1657350"/>
          <p14:tracePt t="28347" x="3716338" y="1643063"/>
          <p14:tracePt t="28365" x="3744913" y="1614488"/>
          <p14:tracePt t="28381" x="3773488" y="1585913"/>
          <p14:tracePt t="28398" x="3802063" y="1557338"/>
          <p14:tracePt t="28414" x="3830638" y="1543050"/>
          <p14:tracePt t="28431" x="3844925" y="1514475"/>
          <p14:tracePt t="28449" x="3859213" y="1500188"/>
          <p14:tracePt t="28521" x="3887788" y="1500188"/>
          <p14:tracePt t="28528" x="3930650" y="1500188"/>
          <p14:tracePt t="28536" x="3973513" y="1500188"/>
          <p14:tracePt t="28548" x="4073525" y="1514475"/>
          <p14:tracePt t="28564" x="4230688" y="1557338"/>
          <p14:tracePt t="28565" x="4244975" y="1571625"/>
          <p14:tracePt t="28567" x="4259263" y="1571625"/>
          <p14:tracePt t="28581" x="4330700" y="1585913"/>
          <p14:tracePt t="28597" x="4416425" y="1614488"/>
          <p14:tracePt t="28614" x="4430713" y="1628775"/>
          <p14:tracePt t="28616" x="4445000" y="1628775"/>
          <p14:tracePt t="28690" x="4459288" y="1643063"/>
          <p14:tracePt t="28695" x="4459288" y="1657350"/>
          <p14:tracePt t="28701" x="4473575" y="1657350"/>
          <p14:tracePt t="28714" x="4473575" y="1671638"/>
          <p14:tracePt t="28716" x="4487863" y="1671638"/>
          <p14:tracePt t="28717" x="4487863" y="1685925"/>
          <p14:tracePt t="28731" x="4487863" y="1714500"/>
          <p14:tracePt t="28748" x="4487863" y="1728788"/>
          <p14:tracePt t="28765" x="4487863" y="1757363"/>
          <p14:tracePt t="28782" x="4487863" y="1771650"/>
          <p14:tracePt t="28784" x="4487863" y="1785938"/>
          <p14:tracePt t="28812" x="4487863" y="1800225"/>
          <p14:tracePt t="28841" x="4487863" y="1814513"/>
          <p14:tracePt t="28852" x="4487863" y="1828800"/>
          <p14:tracePt t="28881" x="4487863" y="1843088"/>
          <p14:tracePt t="28907" x="4487863" y="1857375"/>
          <p14:tracePt t="28930" x="4487863" y="1871663"/>
          <p14:tracePt t="28939" x="4487863" y="1885950"/>
          <p14:tracePt t="28955" x="4487863" y="1900238"/>
          <p14:tracePt t="28965" x="4487863" y="1914525"/>
          <p14:tracePt t="28981" x="4487863" y="1928813"/>
          <p14:tracePt t="28998" x="4487863" y="1943100"/>
          <p14:tracePt t="29000" x="4487863" y="1957388"/>
          <p14:tracePt t="29021" x="4487863" y="1971675"/>
          <p14:tracePt t="29043" x="4487863" y="1985963"/>
          <p14:tracePt t="29068" x="4487863" y="2028825"/>
          <p14:tracePt t="29081" x="4487863" y="2057400"/>
          <p14:tracePt t="29098" x="4502150" y="2085975"/>
          <p14:tracePt t="29116" x="4502150" y="2128838"/>
          <p14:tracePt t="29132" x="4516438" y="2157413"/>
          <p14:tracePt t="29149" x="4516438" y="2185988"/>
          <p14:tracePt t="29165" x="4530725" y="2214563"/>
          <p14:tracePt t="29183" x="4545013" y="2243138"/>
          <p14:tracePt t="29199" x="4545013" y="2257425"/>
          <p14:tracePt t="29215" x="4559300" y="2271713"/>
          <p14:tracePt t="29232" x="4559300" y="2286000"/>
          <p14:tracePt t="29234" x="4559300" y="2300288"/>
          <p14:tracePt t="29253" x="4559300" y="2314575"/>
          <p14:tracePt t="29267" x="4573588" y="2328863"/>
          <p14:tracePt t="29299" x="4587875" y="2357438"/>
          <p14:tracePt t="29316" x="4602163" y="2357438"/>
          <p14:tracePt t="29338" x="4602163" y="2371725"/>
          <p14:tracePt t="30058" x="4616450" y="2386013"/>
          <p14:tracePt t="30063" x="4630738" y="2400300"/>
          <p14:tracePt t="30069" x="4659313" y="2428875"/>
          <p14:tracePt t="30082" x="4687888" y="2443163"/>
          <p14:tracePt t="30100" x="4716463" y="2486025"/>
          <p14:tracePt t="30101" x="4730750" y="2486025"/>
          <p14:tracePt t="30116" x="4759325" y="2514600"/>
          <p14:tracePt t="30117" x="4773613" y="2514600"/>
          <p14:tracePt t="30132" x="4787900" y="2543175"/>
          <p14:tracePt t="30150" x="4830763" y="2571750"/>
          <p14:tracePt t="30153" x="4845050" y="2586038"/>
          <p14:tracePt t="30166" x="4887913" y="2614613"/>
          <p14:tracePt t="30182" x="5059363" y="2743200"/>
          <p14:tracePt t="30183" x="5073650" y="2743200"/>
          <p14:tracePt t="30199" x="5187950" y="2814638"/>
          <p14:tracePt t="30201" x="5202238" y="2814638"/>
          <p14:tracePt t="30203" x="5216525" y="2828925"/>
          <p14:tracePt t="30215" x="5302250" y="2886075"/>
          <p14:tracePt t="30232" x="5373688" y="2914650"/>
          <p14:tracePt t="30233" x="5373688" y="2928938"/>
          <p14:tracePt t="30235" x="5402263" y="2928938"/>
          <p14:tracePt t="30249" x="5416550" y="2943225"/>
          <p14:tracePt t="30266" x="5459413" y="2986088"/>
          <p14:tracePt t="30282" x="5502275" y="3000375"/>
          <p14:tracePt t="30299" x="5530850" y="3043238"/>
          <p14:tracePt t="30316" x="5545138" y="3057525"/>
          <p14:tracePt t="30333" x="5559425" y="3071813"/>
          <p14:tracePt t="30351" x="5573713" y="3100388"/>
          <p14:tracePt t="30366" x="5602288" y="3114675"/>
          <p14:tracePt t="30368" x="5602288" y="3128963"/>
          <p14:tracePt t="30383" x="5630863" y="3171825"/>
          <p14:tracePt t="30400" x="5659438" y="3200400"/>
          <p14:tracePt t="30416" x="5702300" y="3243263"/>
          <p14:tracePt t="30433" x="5730875" y="3300413"/>
          <p14:tracePt t="30450" x="5773738" y="3343275"/>
          <p14:tracePt t="30467" x="5830888" y="3429000"/>
          <p14:tracePt t="30470" x="5845175" y="3429000"/>
          <p14:tracePt t="30472" x="5859463" y="3443288"/>
          <p14:tracePt t="30483" x="5902325" y="3500438"/>
          <p14:tracePt t="30500" x="6002338" y="3586163"/>
          <p14:tracePt t="30502" x="6016625" y="3600450"/>
          <p14:tracePt t="30516" x="6103938" y="3671888"/>
          <p14:tracePt t="30532" x="6175375" y="3729038"/>
          <p14:tracePt t="30550" x="6232525" y="3771900"/>
          <p14:tracePt t="30551" x="6246813" y="3786188"/>
          <p14:tracePt t="30566" x="6289675" y="3829050"/>
          <p14:tracePt t="30567" x="6303963" y="3829050"/>
          <p14:tracePt t="30569" x="6303963" y="3843338"/>
          <p14:tracePt t="30571" x="6318250" y="3843338"/>
          <p14:tracePt t="30583" x="6361113" y="3886200"/>
          <p14:tracePt t="30600" x="6418263" y="3914775"/>
          <p14:tracePt t="30602" x="6418263" y="3929063"/>
          <p14:tracePt t="30603" x="6432550" y="3943350"/>
          <p14:tracePt t="30616" x="6475413" y="3971925"/>
          <p14:tracePt t="30618" x="6489700" y="3971925"/>
          <p14:tracePt t="30633" x="6532563" y="4014788"/>
          <p14:tracePt t="30650" x="6589713" y="4043363"/>
          <p14:tracePt t="30667" x="6704013" y="4114800"/>
          <p14:tracePt t="30668" x="6732588" y="4129088"/>
          <p14:tracePt t="30670" x="6746875" y="4143375"/>
          <p14:tracePt t="30684" x="6875463" y="4229100"/>
          <p14:tracePt t="30699" x="7018338" y="4329113"/>
          <p14:tracePt t="30701" x="7032625" y="4343400"/>
          <p14:tracePt t="30703" x="7046913" y="4357688"/>
          <p14:tracePt t="30715" x="7104063" y="4386263"/>
          <p14:tracePt t="30733" x="7175500" y="4414838"/>
          <p14:tracePt t="30749" x="7218363" y="4443413"/>
          <p14:tracePt t="30767" x="7261225" y="4457700"/>
          <p14:tracePt t="30784" x="7261225" y="4471988"/>
          <p14:tracePt t="30803" x="7275513" y="4486275"/>
          <p14:tracePt t="30806" x="7289800" y="4486275"/>
          <p14:tracePt t="30817" x="7318375" y="4500563"/>
          <p14:tracePt t="30833" x="7346950" y="4529138"/>
          <p14:tracePt t="30835" x="7361238" y="4529138"/>
          <p14:tracePt t="30837" x="7375525" y="4543425"/>
          <p14:tracePt t="30850" x="7404100" y="4557713"/>
          <p14:tracePt t="30867" x="7446963" y="4586288"/>
          <p14:tracePt t="30883" x="7489825" y="4614863"/>
          <p14:tracePt t="30900" x="7504113" y="4629150"/>
          <p14:tracePt t="30902" x="7518400" y="4643438"/>
          <p14:tracePt t="30916" x="7532688" y="4643438"/>
          <p14:tracePt t="30933" x="7561263" y="4657725"/>
          <p14:tracePt t="30951" x="7589838" y="4700588"/>
          <p14:tracePt t="30968" x="7646988" y="4729163"/>
          <p14:tracePt t="30984" x="7689850" y="4757738"/>
          <p14:tracePt t="31001" x="7747000" y="4800600"/>
          <p14:tracePt t="31017" x="7761288" y="4829175"/>
          <p14:tracePt t="31033" x="7804150" y="4857750"/>
          <p14:tracePt t="31050" x="7861300" y="4900613"/>
          <p14:tracePt t="31067" x="7918450" y="4957763"/>
          <p14:tracePt t="31069" x="7932738" y="4957763"/>
          <p14:tracePt t="31071" x="7947025" y="4972050"/>
          <p14:tracePt t="31083" x="7989888" y="5014913"/>
          <p14:tracePt t="31100" x="8061325" y="5057775"/>
          <p14:tracePt t="31117" x="8132763" y="5100638"/>
          <p14:tracePt t="31119" x="8132763" y="5114925"/>
          <p14:tracePt t="31133" x="8175625" y="5129213"/>
          <p14:tracePt t="31150" x="8275638" y="5229225"/>
          <p14:tracePt t="31151" x="8289925" y="5243513"/>
          <p14:tracePt t="31167" x="8318500" y="5257800"/>
          <p14:tracePt t="31184" x="8361363" y="5286375"/>
          <p14:tracePt t="31200" x="8375650" y="5300663"/>
          <p14:tracePt t="31217" x="8404225" y="5314950"/>
          <p14:tracePt t="31233" x="8447088" y="5357813"/>
          <p14:tracePt t="31250" x="8489950" y="5386388"/>
          <p14:tracePt t="31268" x="8547100" y="5414963"/>
          <p14:tracePt t="31283" x="8589963" y="5457825"/>
          <p14:tracePt t="31300" x="8632825" y="5486400"/>
          <p14:tracePt t="31303" x="8647113" y="5486400"/>
          <p14:tracePt t="31317" x="8689975" y="5529263"/>
          <p14:tracePt t="31334" x="8704263" y="5543550"/>
          <p14:tracePt t="31336" x="8718550" y="5543550"/>
          <p14:tracePt t="31351" x="8761413" y="5557838"/>
          <p14:tracePt t="31353" x="8761413" y="5572125"/>
          <p14:tracePt t="31368" x="8789988" y="5600700"/>
          <p14:tracePt t="31383" x="8832850" y="5629275"/>
          <p14:tracePt t="31400" x="8890000" y="5657850"/>
          <p14:tracePt t="31417" x="8918575" y="5686425"/>
          <p14:tracePt t="31434" x="8947150" y="5715000"/>
          <p14:tracePt t="31450" x="8975725" y="5729288"/>
          <p14:tracePt t="31467" x="9004300" y="5757863"/>
          <p14:tracePt t="31485" x="9004300" y="5772150"/>
          <p14:tracePt t="31501" x="9018588" y="5772150"/>
          <p14:tracePt t="31519" x="9018588" y="5786438"/>
          <p14:tracePt t="31534" x="9032875" y="5800725"/>
          <p14:tracePt t="31551" x="9047163" y="5815013"/>
          <p14:tracePt t="31569" x="9061450" y="5829300"/>
          <p14:tracePt t="31585" x="9075738" y="5843588"/>
          <p14:tracePt t="31601" x="9075738" y="5857875"/>
          <p14:tracePt t="31617" x="9090025" y="5872163"/>
          <p14:tracePt t="31634" x="9104313" y="5886450"/>
          <p14:tracePt t="31651" x="9118600" y="5900738"/>
          <p14:tracePt t="31668" x="9132888" y="5943600"/>
          <p14:tracePt t="31684" x="9161463" y="5957888"/>
          <p14:tracePt t="31702" x="9175750" y="5986463"/>
          <p14:tracePt t="31718" x="9204325" y="6000750"/>
          <p14:tracePt t="31719" x="9204325" y="6015038"/>
          <p14:tracePt t="31734" x="9232900" y="6029325"/>
          <p14:tracePt t="31751" x="9247188" y="6057900"/>
          <p14:tracePt t="31768" x="9275763" y="6072188"/>
          <p14:tracePt t="31770" x="9290050" y="6072188"/>
          <p14:tracePt t="31771" x="9290050" y="6086475"/>
          <p14:tracePt t="31784" x="9304338" y="6086475"/>
          <p14:tracePt t="31801" x="9318625" y="6115050"/>
          <p14:tracePt t="31817" x="9347200" y="6143625"/>
          <p14:tracePt t="31834" x="9361488" y="6157913"/>
          <p14:tracePt t="31836" x="9361488" y="6172200"/>
          <p14:tracePt t="31852" x="9375775" y="6186488"/>
          <p14:tracePt t="31869" x="9390063" y="6186488"/>
          <p14:tracePt t="31886" x="9418638" y="6200775"/>
          <p14:tracePt t="31901" x="9418638" y="6229350"/>
          <p14:tracePt t="31918" x="9461500" y="6243638"/>
          <p14:tracePt t="31952" x="9461500" y="6257925"/>
          <p14:tracePt t="31962" x="9475788" y="6257925"/>
          <p14:tracePt t="31998" x="9490075" y="6257925"/>
          <p14:tracePt t="32011" x="9490075" y="6272213"/>
          <p14:tracePt t="32018" x="9490075" y="6286500"/>
          <p14:tracePt t="32034" x="9518650" y="6286500"/>
          <p14:tracePt t="32051" x="9532938" y="6300788"/>
          <p14:tracePt t="32067" x="9547225" y="6315075"/>
          <p14:tracePt t="32102" x="9575800" y="6329363"/>
          <p14:tracePt t="32119" x="9575800" y="6343650"/>
          <p14:tracePt t="32135" x="9604375" y="6357938"/>
          <p14:tracePt t="32151" x="9618663" y="6372225"/>
          <p14:tracePt t="32168" x="9647238" y="6386513"/>
          <p14:tracePt t="32186" x="9661525" y="6400800"/>
          <p14:tracePt t="32201" x="9675813" y="6415088"/>
          <p14:tracePt t="32218" x="9690100" y="6415088"/>
          <p14:tracePt t="32235" x="9704388" y="6429375"/>
          <p14:tracePt t="32252" x="9718675" y="6429375"/>
          <p14:tracePt t="32269" x="9718675" y="6443663"/>
          <p14:tracePt t="32289" x="9732963" y="6443663"/>
          <p14:tracePt t="32487" x="9747250" y="6443663"/>
          <p14:tracePt t="32493" x="9761538" y="6457950"/>
          <p14:tracePt t="32501" x="9775825" y="6457950"/>
          <p14:tracePt t="32518" x="9804400" y="6472238"/>
          <p14:tracePt t="32520" x="9818688" y="6472238"/>
          <p14:tracePt t="32535" x="9832975" y="6472238"/>
          <p14:tracePt t="32552" x="9847263" y="6472238"/>
          <p14:tracePt t="32628" x="9861550" y="6443663"/>
          <p14:tracePt t="32632" x="9861550" y="6415088"/>
          <p14:tracePt t="32636" x="9861550" y="6357938"/>
          <p14:tracePt t="32639" x="9861550" y="6300788"/>
          <p14:tracePt t="32643" x="9861550" y="6243638"/>
          <p14:tracePt t="32651" x="9861550" y="6129338"/>
          <p14:tracePt t="32669" x="9832975" y="5700713"/>
          <p14:tracePt t="32685" x="9747250" y="5314950"/>
          <p14:tracePt t="32701" x="9532938" y="4714875"/>
          <p14:tracePt t="32718" x="9204325" y="4014788"/>
          <p14:tracePt t="32719" x="9161463" y="3914775"/>
          <p14:tracePt t="32736" x="8732838" y="3186113"/>
          <p14:tracePt t="32752" x="8361363" y="2557463"/>
          <p14:tracePt t="32753" x="8332788" y="2500313"/>
          <p14:tracePt t="32755" x="8304213" y="2457450"/>
          <p14:tracePt t="32757" x="8261350" y="2386013"/>
          <p14:tracePt t="32772" x="8075613" y="2085975"/>
          <p14:tracePt t="32776" x="8032750" y="2014538"/>
          <p14:tracePt t="32780" x="7989888" y="1943100"/>
          <p14:tracePt t="32783" x="7961313" y="1885950"/>
          <p14:tracePt t="32786" x="7918450" y="1843088"/>
          <p14:tracePt t="32786" x="7904163" y="1814513"/>
          <p14:tracePt t="32793" x="7832725" y="1714500"/>
          <p14:tracePt t="32801" x="7775575" y="1600200"/>
          <p14:tracePt t="32818" x="7675563" y="1428750"/>
          <p14:tracePt t="32820" x="7661275" y="1400175"/>
          <p14:tracePt t="32821" x="7646988" y="1385888"/>
          <p14:tracePt t="32835" x="7589838" y="1271588"/>
          <p14:tracePt t="32851" x="7561263" y="1200150"/>
          <p14:tracePt t="32868" x="7518400" y="1042988"/>
          <p14:tracePt t="32885" x="7304088" y="557213"/>
          <p14:tracePt t="32902" x="7118350" y="1428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68D5C62-0C8A-A3E2-8220-B23554110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7705" y="353353"/>
            <a:ext cx="2216590" cy="607823"/>
          </a:xfrm>
        </p:spPr>
        <p:txBody>
          <a:bodyPr>
            <a:noAutofit/>
          </a:bodyPr>
          <a:lstStyle/>
          <a:p>
            <a:r>
              <a:rPr lang="en-ZA" sz="2800" b="1" dirty="0"/>
              <a:t>Bubble Sort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A0AD7C2-4E16-2817-63FB-6B27A3F1A2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4546143"/>
              </p:ext>
            </p:extLst>
          </p:nvPr>
        </p:nvGraphicFramePr>
        <p:xfrm>
          <a:off x="2466564" y="1735381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1B6BFE9-9768-E486-70AA-776787A867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982908"/>
              </p:ext>
            </p:extLst>
          </p:nvPr>
        </p:nvGraphicFramePr>
        <p:xfrm>
          <a:off x="2466563" y="2334754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C62F062-FF26-A88E-C02C-0BAF7379A3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256443"/>
              </p:ext>
            </p:extLst>
          </p:nvPr>
        </p:nvGraphicFramePr>
        <p:xfrm>
          <a:off x="2466562" y="2934127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2AA21EC-95F7-0059-80DD-D7981D7DB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525623"/>
              </p:ext>
            </p:extLst>
          </p:nvPr>
        </p:nvGraphicFramePr>
        <p:xfrm>
          <a:off x="2466567" y="1131969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456489F-65E4-D0A7-5303-CBEB71ABC2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79266"/>
              </p:ext>
            </p:extLst>
          </p:nvPr>
        </p:nvGraphicFramePr>
        <p:xfrm>
          <a:off x="2466562" y="3533500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15F5D8C-E3BC-A8F2-445A-8253E207DE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28913"/>
              </p:ext>
            </p:extLst>
          </p:nvPr>
        </p:nvGraphicFramePr>
        <p:xfrm>
          <a:off x="2466562" y="4131733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B3249C6-34E9-1151-449C-FF2DF7F80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0577901"/>
              </p:ext>
            </p:extLst>
          </p:nvPr>
        </p:nvGraphicFramePr>
        <p:xfrm>
          <a:off x="2466563" y="4729966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590AD2A4-F165-E7C3-3A05-4BE36B6277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387883"/>
              </p:ext>
            </p:extLst>
          </p:nvPr>
        </p:nvGraphicFramePr>
        <p:xfrm>
          <a:off x="2466567" y="5328199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345040059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47675923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1595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08746156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5168337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76290247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93814782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776105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608994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2940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2070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6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8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9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11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12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14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15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20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07937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08A8A61-47B5-2F3A-C59F-1742835304A6}"/>
              </a:ext>
            </a:extLst>
          </p:cNvPr>
          <p:cNvSpPr txBox="1"/>
          <p:nvPr/>
        </p:nvSpPr>
        <p:spPr>
          <a:xfrm>
            <a:off x="683536" y="1711693"/>
            <a:ext cx="15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dirty="0"/>
              <a:t>3</a:t>
            </a:r>
            <a:r>
              <a:rPr lang="en-ZA" sz="2000" baseline="30000" dirty="0"/>
              <a:t>rd</a:t>
            </a:r>
            <a:r>
              <a:rPr lang="en-ZA" sz="2000" dirty="0"/>
              <a:t> iteration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D77802-ED34-0F74-85E0-1C9521072C89}"/>
              </a:ext>
            </a:extLst>
          </p:cNvPr>
          <p:cNvSpPr txBox="1"/>
          <p:nvPr/>
        </p:nvSpPr>
        <p:spPr>
          <a:xfrm>
            <a:off x="683536" y="2305484"/>
            <a:ext cx="15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dirty="0"/>
              <a:t>4</a:t>
            </a:r>
            <a:r>
              <a:rPr lang="en-ZA" sz="2000" baseline="30000" dirty="0"/>
              <a:t>th</a:t>
            </a:r>
            <a:r>
              <a:rPr lang="en-ZA" sz="2000" dirty="0"/>
              <a:t> iteration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E01C5-229A-E67D-07CB-D1F29F35640A}"/>
              </a:ext>
            </a:extLst>
          </p:cNvPr>
          <p:cNvSpPr txBox="1"/>
          <p:nvPr/>
        </p:nvSpPr>
        <p:spPr>
          <a:xfrm>
            <a:off x="669458" y="2904857"/>
            <a:ext cx="15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dirty="0"/>
              <a:t>5</a:t>
            </a:r>
            <a:r>
              <a:rPr lang="en-ZA" sz="2000" baseline="30000" dirty="0"/>
              <a:t>th</a:t>
            </a:r>
            <a:r>
              <a:rPr lang="en-ZA" sz="2000" dirty="0"/>
              <a:t> iteration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1B6569-F009-685F-E9F4-0DFA2D93C064}"/>
              </a:ext>
            </a:extLst>
          </p:cNvPr>
          <p:cNvSpPr txBox="1"/>
          <p:nvPr/>
        </p:nvSpPr>
        <p:spPr>
          <a:xfrm>
            <a:off x="683535" y="3512680"/>
            <a:ext cx="15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dirty="0"/>
              <a:t>6</a:t>
            </a:r>
            <a:r>
              <a:rPr lang="en-ZA" sz="2000" baseline="30000" dirty="0"/>
              <a:t>th</a:t>
            </a:r>
            <a:r>
              <a:rPr lang="en-ZA" sz="2000" dirty="0"/>
              <a:t> iteration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CCF07-8F64-E817-C725-396A342612E4}"/>
              </a:ext>
            </a:extLst>
          </p:cNvPr>
          <p:cNvSpPr txBox="1"/>
          <p:nvPr/>
        </p:nvSpPr>
        <p:spPr>
          <a:xfrm>
            <a:off x="683535" y="4105361"/>
            <a:ext cx="15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dirty="0"/>
              <a:t>7</a:t>
            </a:r>
            <a:r>
              <a:rPr lang="en-ZA" sz="2000" baseline="30000" dirty="0"/>
              <a:t>th</a:t>
            </a:r>
            <a:r>
              <a:rPr lang="en-ZA" sz="2000" dirty="0"/>
              <a:t> iteration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D36297-600C-DBB5-AC10-98E0FF94E137}"/>
              </a:ext>
            </a:extLst>
          </p:cNvPr>
          <p:cNvSpPr txBox="1"/>
          <p:nvPr/>
        </p:nvSpPr>
        <p:spPr>
          <a:xfrm>
            <a:off x="683535" y="4709456"/>
            <a:ext cx="15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dirty="0"/>
              <a:t>8</a:t>
            </a:r>
            <a:r>
              <a:rPr lang="en-ZA" sz="2000" baseline="30000" dirty="0"/>
              <a:t>th</a:t>
            </a:r>
            <a:r>
              <a:rPr lang="en-ZA" sz="2000" dirty="0"/>
              <a:t> iteration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DDC491-CC1A-8345-C492-E73D74BB28D5}"/>
              </a:ext>
            </a:extLst>
          </p:cNvPr>
          <p:cNvSpPr txBox="1"/>
          <p:nvPr/>
        </p:nvSpPr>
        <p:spPr>
          <a:xfrm>
            <a:off x="669457" y="5315912"/>
            <a:ext cx="1575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dirty="0"/>
              <a:t>9</a:t>
            </a:r>
            <a:r>
              <a:rPr lang="en-ZA" sz="2000" baseline="30000" dirty="0"/>
              <a:t>th</a:t>
            </a:r>
            <a:r>
              <a:rPr lang="en-ZA" sz="2000" dirty="0"/>
              <a:t> iteration</a:t>
            </a:r>
          </a:p>
        </p:txBody>
      </p:sp>
      <p:pic>
        <p:nvPicPr>
          <p:cNvPr id="35" name="Video 34">
            <a:hlinkClick r:id="" action="ppaction://media"/>
            <a:extLst>
              <a:ext uri="{FF2B5EF4-FFF2-40B4-BE49-F238E27FC236}">
                <a16:creationId xmlns:a16="http://schemas.microsoft.com/office/drawing/2014/main" id="{9ABEFB13-ADFA-657F-4DD0-8EB5FFED53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1589944" y="6255944"/>
            <a:ext cx="519759" cy="51975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98509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00"/>
    </mc:Choice>
    <mc:Fallback>
      <p:transition spd="slow" advTm="18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2" x="4857750" y="6362700"/>
          <p14:tracePt t="706" x="3373438" y="6715125"/>
          <p14:tracePt t="706" x="3373438" y="6672263"/>
          <p14:tracePt t="719" x="3387725" y="6372225"/>
          <p14:tracePt t="720" x="3402013" y="6315075"/>
          <p14:tracePt t="736" x="3416300" y="5843588"/>
          <p14:tracePt t="739" x="3416300" y="5800725"/>
          <p14:tracePt t="741" x="3416300" y="5729288"/>
          <p14:tracePt t="742" x="3416300" y="5672138"/>
          <p14:tracePt t="752" x="3416300" y="5372100"/>
          <p14:tracePt t="754" x="3402013" y="5286375"/>
          <p14:tracePt t="769" x="3359150" y="4857750"/>
          <p14:tracePt t="786" x="3273425" y="4357688"/>
          <p14:tracePt t="787" x="3273425" y="4314825"/>
          <p14:tracePt t="788" x="3273425" y="4271963"/>
          <p14:tracePt t="802" x="3201988" y="3914775"/>
          <p14:tracePt t="804" x="3187700" y="3843338"/>
          <p14:tracePt t="819" x="3144838" y="3586163"/>
          <p14:tracePt t="837" x="3116263" y="3328988"/>
          <p14:tracePt t="838" x="3116263" y="3314700"/>
          <p14:tracePt t="870" x="3116263" y="3028950"/>
          <p14:tracePt t="871" x="3116263" y="3000375"/>
          <p14:tracePt t="873" x="3116263" y="2971800"/>
          <p14:tracePt t="887" x="3116263" y="2871788"/>
          <p14:tracePt t="889" x="3116263" y="2857500"/>
          <p14:tracePt t="891" x="3116263" y="2843213"/>
          <p14:tracePt t="903" x="3116263" y="2743200"/>
          <p14:tracePt t="919" x="3116263" y="2571750"/>
          <p14:tracePt t="920" x="3130550" y="2543175"/>
          <p14:tracePt t="922" x="3130550" y="2528888"/>
          <p14:tracePt t="935" x="3144838" y="2386013"/>
          <p14:tracePt t="953" x="3173413" y="2171700"/>
          <p14:tracePt t="955" x="3173413" y="2157413"/>
          <p14:tracePt t="956" x="3187700" y="2143125"/>
          <p14:tracePt t="969" x="3187700" y="2043113"/>
          <p14:tracePt t="986" x="3201988" y="1914525"/>
          <p14:tracePt t="987" x="3201988" y="1900238"/>
          <p14:tracePt t="989" x="3201988" y="1871663"/>
          <p14:tracePt t="1002" x="3201988" y="1785938"/>
          <p14:tracePt t="1019" x="3187700" y="1685925"/>
          <p14:tracePt t="1020" x="3187700" y="1671638"/>
          <p14:tracePt t="1037" x="3173413" y="1600200"/>
          <p14:tracePt t="1039" x="3159125" y="1600200"/>
          <p14:tracePt t="1053" x="3144838" y="1557338"/>
          <p14:tracePt t="1056" x="3144838" y="1543050"/>
          <p14:tracePt t="1069" x="3144838" y="1528763"/>
          <p14:tracePt t="1086" x="3130550" y="1500188"/>
          <p14:tracePt t="1103" x="3130550" y="1485900"/>
          <p14:tracePt t="1121" x="3130550" y="1471613"/>
          <p14:tracePt t="1154" x="3130550" y="1457325"/>
          <p14:tracePt t="1570" x="3116263" y="1443038"/>
          <p14:tracePt t="1574" x="3101975" y="1428750"/>
          <p14:tracePt t="1585" x="3087688" y="1400175"/>
          <p14:tracePt t="1587" x="3073400" y="1400175"/>
          <p14:tracePt t="1594" x="3059113" y="1400175"/>
          <p14:tracePt t="1603" x="3030538" y="1385888"/>
          <p14:tracePt t="1619" x="3001963" y="1371600"/>
          <p14:tracePt t="1637" x="2944813" y="1328738"/>
          <p14:tracePt t="1653" x="2873375" y="1328738"/>
          <p14:tracePt t="1670" x="2816225" y="1314450"/>
          <p14:tracePt t="1671" x="2801938" y="1314450"/>
          <p14:tracePt t="1687" x="2716213" y="1285875"/>
          <p14:tracePt t="1703" x="2644775" y="1285875"/>
          <p14:tracePt t="1720" x="2573338" y="1271588"/>
          <p14:tracePt t="1737" x="2516188" y="1257300"/>
          <p14:tracePt t="1754" x="2459038" y="1243013"/>
          <p14:tracePt t="1770" x="2430463" y="1228725"/>
          <p14:tracePt t="1787" x="2359025" y="1228725"/>
          <p14:tracePt t="1804" x="2316163" y="1228725"/>
          <p14:tracePt t="1820" x="2273300" y="1214438"/>
          <p14:tracePt t="1838" x="2259013" y="1214438"/>
          <p14:tracePt t="1870" x="2244725" y="1214438"/>
          <p14:tracePt t="1936" x="2259013" y="1214438"/>
          <p14:tracePt t="1943" x="2316163" y="1214438"/>
          <p14:tracePt t="1954" x="2444750" y="1214438"/>
          <p14:tracePt t="1957" x="2473325" y="1214438"/>
          <p14:tracePt t="1959" x="2501900" y="1214438"/>
          <p14:tracePt t="1970" x="2659063" y="1214438"/>
          <p14:tracePt t="1972" x="2687638" y="1214438"/>
          <p14:tracePt t="1987" x="2973388" y="1214438"/>
          <p14:tracePt t="2003" x="3387725" y="1214438"/>
          <p14:tracePt t="2004" x="3459163" y="1214438"/>
          <p14:tracePt t="2020" x="3930650" y="1214438"/>
          <p14:tracePt t="2037" x="4402138" y="1214438"/>
          <p14:tracePt t="2053" x="4802188" y="1214438"/>
          <p14:tracePt t="2071" x="5287963" y="1185863"/>
          <p14:tracePt t="2073" x="5330825" y="1185863"/>
          <p14:tracePt t="2074" x="5373688" y="1171575"/>
          <p14:tracePt t="2090" x="5745163" y="1171575"/>
          <p14:tracePt t="2095" x="5945188" y="1171575"/>
          <p14:tracePt t="2098" x="5988050" y="1171575"/>
          <p14:tracePt t="2101" x="6118225" y="1171575"/>
          <p14:tracePt t="2106" x="6318250" y="1157288"/>
          <p14:tracePt t="2120" x="6718300" y="1143000"/>
          <p14:tracePt t="2122" x="6775450" y="1143000"/>
          <p14:tracePt t="2138" x="7189788" y="1143000"/>
          <p14:tracePt t="2139" x="7246938" y="1143000"/>
          <p14:tracePt t="2141" x="7332663" y="1143000"/>
          <p14:tracePt t="2153" x="7661275" y="1143000"/>
          <p14:tracePt t="2154" x="7704138" y="1143000"/>
          <p14:tracePt t="2156" x="7761288" y="1143000"/>
          <p14:tracePt t="2170" x="8089900" y="1143000"/>
          <p14:tracePt t="2172" x="8132763" y="1143000"/>
          <p14:tracePt t="2186" x="8404225" y="1143000"/>
          <p14:tracePt t="2203" x="8661400" y="1143000"/>
          <p14:tracePt t="2220" x="8932863" y="1143000"/>
          <p14:tracePt t="2222" x="8961438" y="1143000"/>
          <p14:tracePt t="2236" x="9147175" y="1143000"/>
          <p14:tracePt t="2253" x="9404350" y="1143000"/>
          <p14:tracePt t="2271" x="9675813" y="1143000"/>
          <p14:tracePt t="2286" x="9832975" y="1143000"/>
          <p14:tracePt t="2304" x="9890125" y="1143000"/>
          <p14:tracePt t="2321" x="9904413" y="1143000"/>
          <p14:tracePt t="2392" x="9890125" y="1143000"/>
          <p14:tracePt t="2396" x="9847263" y="1143000"/>
          <p14:tracePt t="2399" x="9804400" y="1143000"/>
          <p14:tracePt t="2403" x="9761538" y="1143000"/>
          <p14:tracePt t="2408" x="9690100" y="1171575"/>
          <p14:tracePt t="2412" x="9618663" y="1185863"/>
          <p14:tracePt t="2421" x="9490075" y="1185863"/>
          <p14:tracePt t="2423" x="9447213" y="1200150"/>
          <p14:tracePt t="2437" x="9047163" y="1243013"/>
          <p14:tracePt t="2453" x="8447088" y="1257300"/>
          <p14:tracePt t="2455" x="8332788" y="1271588"/>
          <p14:tracePt t="2470" x="7518400" y="1271588"/>
          <p14:tracePt t="2488" x="6718300" y="1271588"/>
          <p14:tracePt t="2489" x="6618288" y="1271588"/>
          <p14:tracePt t="2504" x="5845175" y="1271588"/>
          <p14:tracePt t="2521" x="5287963" y="1271588"/>
          <p14:tracePt t="2537" x="4845050" y="1271588"/>
          <p14:tracePt t="2554" x="4545013" y="1271588"/>
          <p14:tracePt t="2555" x="4502150" y="1285875"/>
          <p14:tracePt t="2571" x="4330700" y="1285875"/>
          <p14:tracePt t="2572" x="4302125" y="1285875"/>
          <p14:tracePt t="2574" x="4287838" y="1285875"/>
          <p14:tracePt t="2587" x="4230688" y="1285875"/>
          <p14:tracePt t="2589" x="4216400" y="1285875"/>
          <p14:tracePt t="2605" x="4187825" y="1285875"/>
          <p14:tracePt t="2621" x="4144963" y="1285875"/>
          <p14:tracePt t="2637" x="4087813" y="1285875"/>
          <p14:tracePt t="2640" x="4059238" y="1285875"/>
          <p14:tracePt t="2654" x="3944938" y="1285875"/>
          <p14:tracePt t="2656" x="3930650" y="1300163"/>
          <p14:tracePt t="2671" x="3830638" y="1328738"/>
          <p14:tracePt t="2687" x="3702050" y="1343025"/>
          <p14:tracePt t="2704" x="3573463" y="1357313"/>
          <p14:tracePt t="2720" x="3459163" y="1371600"/>
          <p14:tracePt t="2737" x="3359150" y="1385888"/>
          <p14:tracePt t="2754" x="3259138" y="1385888"/>
          <p14:tracePt t="2771" x="3159125" y="1385888"/>
          <p14:tracePt t="2787" x="3087688" y="1385888"/>
          <p14:tracePt t="2788" x="3073400" y="1385888"/>
          <p14:tracePt t="2790" x="3059113" y="1385888"/>
          <p14:tracePt t="2804" x="3030538" y="1385888"/>
          <p14:tracePt t="2823" x="3001963" y="1385888"/>
          <p14:tracePt t="2838" x="2987675" y="1385888"/>
          <p14:tracePt t="2854" x="2973388" y="1385888"/>
          <p14:tracePt t="2871" x="2916238" y="1385888"/>
          <p14:tracePt t="2873" x="2873375" y="1385888"/>
          <p14:tracePt t="2887" x="2816225" y="1385888"/>
          <p14:tracePt t="2905" x="2773363" y="1385888"/>
          <p14:tracePt t="2921" x="2716213" y="1385888"/>
          <p14:tracePt t="2938" x="2673350" y="1385888"/>
          <p14:tracePt t="2940" x="2659063" y="1385888"/>
          <p14:tracePt t="2955" x="2644775" y="1385888"/>
          <p14:tracePt t="2971" x="2601913" y="1385888"/>
          <p14:tracePt t="2988" x="2587625" y="1385888"/>
          <p14:tracePt t="3005" x="2573338" y="1385888"/>
          <p14:tracePt t="3130" x="2587625" y="1385888"/>
          <p14:tracePt t="3132" x="2616200" y="1385888"/>
          <p14:tracePt t="3138" x="2687638" y="1385888"/>
          <p14:tracePt t="3139" x="2716213" y="1385888"/>
          <p14:tracePt t="3140" x="2787650" y="1385888"/>
          <p14:tracePt t="3155" x="3130550" y="1385888"/>
          <p14:tracePt t="3171" x="3730625" y="1385888"/>
          <p14:tracePt t="3188" x="4459288" y="1371600"/>
          <p14:tracePt t="3189" x="4545013" y="1371600"/>
          <p14:tracePt t="3205" x="5359400" y="1314450"/>
          <p14:tracePt t="3221" x="6059488" y="1257300"/>
          <p14:tracePt t="3238" x="6589713" y="1243013"/>
          <p14:tracePt t="3255" x="6932613" y="1228725"/>
          <p14:tracePt t="3271" x="7161213" y="1228725"/>
          <p14:tracePt t="3288" x="7346950" y="1228725"/>
          <p14:tracePt t="3304" x="7475538" y="1243013"/>
          <p14:tracePt t="3321" x="7646988" y="1271588"/>
          <p14:tracePt t="3338" x="7861300" y="1328738"/>
          <p14:tracePt t="3355" x="8061325" y="1343025"/>
          <p14:tracePt t="3372" x="8204200" y="1357313"/>
          <p14:tracePt t="3373" x="8218488" y="1357313"/>
          <p14:tracePt t="3388" x="8332788" y="1357313"/>
          <p14:tracePt t="3405" x="8404225" y="1357313"/>
          <p14:tracePt t="3422" x="8418513" y="1357313"/>
          <p14:tracePt t="3439" x="8432800" y="1357313"/>
          <p14:tracePt t="3518" x="8447088" y="1357313"/>
          <p14:tracePt t="3543" x="8461375" y="1357313"/>
          <p14:tracePt t="3561" x="8475663" y="1357313"/>
          <p14:tracePt t="3572" x="8504238" y="1357313"/>
          <p14:tracePt t="3573" x="8532813" y="1357313"/>
          <p14:tracePt t="3589" x="8632825" y="1371600"/>
          <p14:tracePt t="3591" x="8647113" y="1371600"/>
          <p14:tracePt t="3605" x="8718550" y="1371600"/>
          <p14:tracePt t="3622" x="8847138" y="1371600"/>
          <p14:tracePt t="3639" x="8918575" y="1371600"/>
          <p14:tracePt t="3655" x="8975725" y="1371600"/>
          <p14:tracePt t="3672" x="9032875" y="1357313"/>
          <p14:tracePt t="3689" x="9104313" y="1328738"/>
          <p14:tracePt t="3705" x="9218613" y="1314450"/>
          <p14:tracePt t="3721" x="9318625" y="1314450"/>
          <p14:tracePt t="3723" x="9332913" y="1314450"/>
          <p14:tracePt t="3738" x="9375775" y="1300163"/>
          <p14:tracePt t="3755" x="9447213" y="1300163"/>
          <p14:tracePt t="3772" x="9504363" y="1300163"/>
          <p14:tracePt t="3789" x="9518650" y="1300163"/>
          <p14:tracePt t="3807" x="9532938" y="1300163"/>
          <p14:tracePt t="3822" x="9547225" y="1300163"/>
          <p14:tracePt t="3912" x="9532938" y="1300163"/>
          <p14:tracePt t="3920" x="9490075" y="1285875"/>
          <p14:tracePt t="3923" x="9461500" y="1271588"/>
          <p14:tracePt t="3926" x="9447213" y="1271588"/>
          <p14:tracePt t="3929" x="9418638" y="1271588"/>
          <p14:tracePt t="3930" x="9390063" y="1257300"/>
          <p14:tracePt t="3934" x="9332913" y="1243013"/>
          <p14:tracePt t="3938" x="9275763" y="1228725"/>
          <p14:tracePt t="3955" x="9018588" y="1185863"/>
          <p14:tracePt t="3956" x="8990013" y="1185863"/>
          <p14:tracePt t="3972" x="8675688" y="1185863"/>
          <p14:tracePt t="3975" x="8604250" y="1185863"/>
          <p14:tracePt t="3989" x="8218488" y="1185863"/>
          <p14:tracePt t="4005" x="7589838" y="1185863"/>
          <p14:tracePt t="4022" x="6861175" y="1185863"/>
          <p14:tracePt t="4024" x="6804025" y="1185863"/>
          <p14:tracePt t="4039" x="6203950" y="1185863"/>
          <p14:tracePt t="4055" x="5545138" y="1185863"/>
          <p14:tracePt t="4056" x="5459413" y="1185863"/>
          <p14:tracePt t="4072" x="4959350" y="1185863"/>
          <p14:tracePt t="4088" x="4487863" y="1185863"/>
          <p14:tracePt t="4105" x="4073525" y="1185863"/>
          <p14:tracePt t="4122" x="3716338" y="1185863"/>
          <p14:tracePt t="4125" x="3673475" y="1185863"/>
          <p14:tracePt t="4126" x="3630613" y="1185863"/>
          <p14:tracePt t="4138" x="3444875" y="1185863"/>
          <p14:tracePt t="4155" x="3244850" y="1185863"/>
          <p14:tracePt t="4172" x="3073400" y="1185863"/>
          <p14:tracePt t="4189" x="2987675" y="1185863"/>
          <p14:tracePt t="4205" x="2944813" y="1185863"/>
          <p14:tracePt t="4223" x="2930525" y="1185863"/>
          <p14:tracePt t="4311" x="2959100" y="1185863"/>
          <p14:tracePt t="4314" x="3001963" y="1185863"/>
          <p14:tracePt t="4317" x="3059113" y="1185863"/>
          <p14:tracePt t="4318" x="3087688" y="1185863"/>
          <p14:tracePt t="4323" x="3159125" y="1185863"/>
          <p14:tracePt t="4339" x="3473450" y="1185863"/>
          <p14:tracePt t="4355" x="3916363" y="1185863"/>
          <p14:tracePt t="4372" x="4745038" y="1185863"/>
          <p14:tracePt t="4374" x="4859338" y="1185863"/>
          <p14:tracePt t="4389" x="5630863" y="1185863"/>
          <p14:tracePt t="4390" x="5773738" y="1185863"/>
          <p14:tracePt t="4406" x="6618288" y="1185863"/>
          <p14:tracePt t="4407" x="6704013" y="1185863"/>
          <p14:tracePt t="4409" x="6804025" y="1185863"/>
          <p14:tracePt t="4423" x="7546975" y="1185863"/>
          <p14:tracePt t="4425" x="7661275" y="1185863"/>
          <p14:tracePt t="4426" x="7761288" y="1185863"/>
          <p14:tracePt t="4439" x="8232775" y="1185863"/>
          <p14:tracePt t="4440" x="8304213" y="1185863"/>
          <p14:tracePt t="4456" x="8747125" y="1185863"/>
          <p14:tracePt t="4472" x="8975725" y="1185863"/>
          <p14:tracePt t="4474" x="8990013" y="1185863"/>
          <p14:tracePt t="4489" x="9004300" y="1185863"/>
          <p14:tracePt t="5575" x="8990013" y="1185863"/>
          <p14:tracePt t="5579" x="8975725" y="1185863"/>
          <p14:tracePt t="5590" x="8890000" y="1171575"/>
          <p14:tracePt t="5606" x="8789988" y="1157288"/>
          <p14:tracePt t="5624" x="8647113" y="1143000"/>
          <p14:tracePt t="5625" x="8632825" y="1143000"/>
          <p14:tracePt t="5640" x="8475663" y="1114425"/>
          <p14:tracePt t="5658" x="8318500" y="1114425"/>
          <p14:tracePt t="5673" x="8161338" y="1100138"/>
          <p14:tracePt t="5691" x="7975600" y="1085850"/>
          <p14:tracePt t="5707" x="7804150" y="1057275"/>
          <p14:tracePt t="5723" x="7618413" y="1057275"/>
          <p14:tracePt t="5741" x="7446963" y="1057275"/>
          <p14:tracePt t="5757" x="7332663" y="1057275"/>
          <p14:tracePt t="5774" x="7232650" y="1042988"/>
          <p14:tracePt t="5791" x="7161213" y="1042988"/>
          <p14:tracePt t="5807" x="7104063" y="1042988"/>
          <p14:tracePt t="5824" x="7046913" y="1028700"/>
          <p14:tracePt t="5841" x="7004050" y="1028700"/>
          <p14:tracePt t="5858" x="6975475" y="1028700"/>
          <p14:tracePt t="5860" x="6975475" y="1014413"/>
          <p14:tracePt t="5861" x="6946900" y="1014413"/>
          <p14:tracePt t="5874" x="6904038" y="1014413"/>
          <p14:tracePt t="5876" x="6889750" y="1014413"/>
          <p14:tracePt t="5891" x="6832600" y="1014413"/>
          <p14:tracePt t="5907" x="6775450" y="1014413"/>
          <p14:tracePt t="5909" x="6761163" y="1014413"/>
          <p14:tracePt t="5925" x="6704013" y="1000125"/>
          <p14:tracePt t="5941" x="6646863" y="985838"/>
          <p14:tracePt t="5958" x="6604000" y="985838"/>
          <p14:tracePt t="5960" x="6589713" y="985838"/>
          <p14:tracePt t="5974" x="6546850" y="985838"/>
          <p14:tracePt t="5991" x="6518275" y="985838"/>
          <p14:tracePt t="6008" x="6489700" y="985838"/>
          <p14:tracePt t="6025" x="6446838" y="971550"/>
          <p14:tracePt t="6042" x="6418263" y="971550"/>
          <p14:tracePt t="6060" x="6361113" y="971550"/>
          <p14:tracePt t="6074" x="6318250" y="971550"/>
          <p14:tracePt t="6091" x="6275388" y="971550"/>
          <p14:tracePt t="6108" x="6232525" y="971550"/>
          <p14:tracePt t="6111" x="6218238" y="971550"/>
          <p14:tracePt t="6124" x="6189663" y="971550"/>
          <p14:tracePt t="6141" x="6161088" y="971550"/>
          <p14:tracePt t="6158" x="6146800" y="971550"/>
          <p14:tracePt t="6175" x="6132513" y="971550"/>
          <p14:tracePt t="6192" x="6103938" y="971550"/>
          <p14:tracePt t="6208" x="6088063" y="971550"/>
          <p14:tracePt t="6234" x="6073775" y="971550"/>
          <p14:tracePt t="7241" x="6059488" y="971550"/>
          <p14:tracePt t="7244" x="6045200" y="957263"/>
          <p14:tracePt t="7251" x="5988050" y="942975"/>
          <p14:tracePt t="7254" x="5973763" y="942975"/>
          <p14:tracePt t="7256" x="5930900" y="957263"/>
          <p14:tracePt t="7259" x="5902325" y="957263"/>
          <p14:tracePt t="7261" x="5830888" y="957263"/>
          <p14:tracePt t="7263" x="5788025" y="971550"/>
          <p14:tracePt t="7265" x="5759450" y="971550"/>
          <p14:tracePt t="7270" x="5673725" y="1000125"/>
          <p14:tracePt t="7275" x="5616575" y="1000125"/>
          <p14:tracePt t="7292" x="5387975" y="1057275"/>
          <p14:tracePt t="7293" x="5359400" y="1057275"/>
          <p14:tracePt t="7308" x="5130800" y="1128713"/>
          <p14:tracePt t="7325" x="4973638" y="1200150"/>
          <p14:tracePt t="7326" x="4945063" y="1200150"/>
          <p14:tracePt t="7343" x="4830763" y="1243013"/>
          <p14:tracePt t="7358" x="4773613" y="1257300"/>
          <p14:tracePt t="7375" x="4702175" y="1300163"/>
          <p14:tracePt t="7392" x="4602163" y="1343025"/>
          <p14:tracePt t="7394" x="4602163" y="1357313"/>
          <p14:tracePt t="7408" x="4545013" y="1385888"/>
          <p14:tracePt t="7425" x="4445000" y="1443038"/>
          <p14:tracePt t="7442" x="4316413" y="1500188"/>
          <p14:tracePt t="7459" x="4130675" y="1571625"/>
          <p14:tracePt t="7475" x="3902075" y="1643063"/>
          <p14:tracePt t="7492" x="3659188" y="1743075"/>
          <p14:tracePt t="7494" x="3630613" y="1757363"/>
          <p14:tracePt t="7508" x="3473450" y="1814513"/>
          <p14:tracePt t="7525" x="3287713" y="1871663"/>
          <p14:tracePt t="7543" x="3159125" y="1914525"/>
          <p14:tracePt t="7559" x="3087688" y="1928813"/>
          <p14:tracePt t="7593" x="3059113" y="1928813"/>
          <p14:tracePt t="7662" x="3073400" y="1928813"/>
          <p14:tracePt t="7665" x="3087688" y="1928813"/>
          <p14:tracePt t="7668" x="3130550" y="1928813"/>
          <p14:tracePt t="7671" x="3187700" y="1928813"/>
          <p14:tracePt t="7673" x="3216275" y="1928813"/>
          <p14:tracePt t="7678" x="3330575" y="1928813"/>
          <p14:tracePt t="7696" x="3687763" y="1928813"/>
          <p14:tracePt t="7700" x="3816350" y="1928813"/>
          <p14:tracePt t="7703" x="3930650" y="1928813"/>
          <p14:tracePt t="7706" x="4030663" y="1928813"/>
          <p14:tracePt t="7709" x="4173538" y="1928813"/>
          <p14:tracePt t="7710" x="4244975" y="1928813"/>
          <p14:tracePt t="7715" x="4430713" y="1914525"/>
          <p14:tracePt t="7725" x="4887913" y="1885950"/>
          <p14:tracePt t="7726" x="5016500" y="1885950"/>
          <p14:tracePt t="7743" x="5788025" y="1871663"/>
          <p14:tracePt t="7776" x="7304088" y="1843088"/>
          <p14:tracePt t="7793" x="7875588" y="1828800"/>
          <p14:tracePt t="7809" x="8304213" y="1800225"/>
          <p14:tracePt t="7811" x="8332788" y="1800225"/>
          <p14:tracePt t="7826" x="8561388" y="1771650"/>
          <p14:tracePt t="7828" x="8589963" y="1771650"/>
          <p14:tracePt t="7842" x="8647113" y="1771650"/>
          <p14:tracePt t="7935" x="8632825" y="1771650"/>
          <p14:tracePt t="7946" x="8489950" y="1814513"/>
          <p14:tracePt t="7949" x="8361363" y="1857375"/>
          <p14:tracePt t="7952" x="8332788" y="1871663"/>
          <p14:tracePt t="7954" x="8304213" y="1885950"/>
          <p14:tracePt t="7956" x="8218488" y="1885950"/>
          <p14:tracePt t="7957" x="8161338" y="1900238"/>
          <p14:tracePt t="7966" x="7918450" y="1943100"/>
          <p14:tracePt t="7967" x="7804150" y="1957388"/>
          <p14:tracePt t="7976" x="7446963" y="2000250"/>
          <p14:tracePt t="7978" x="7346950" y="2014538"/>
          <p14:tracePt t="7979" x="7261225" y="2014538"/>
          <p14:tracePt t="7993" x="6418263" y="2028825"/>
          <p14:tracePt t="7994" x="6289675" y="2028825"/>
          <p14:tracePt t="8009" x="5445125" y="2028825"/>
          <p14:tracePt t="8011" x="5345113" y="2028825"/>
          <p14:tracePt t="8012" x="5187950" y="2028825"/>
          <p14:tracePt t="8026" x="4545013" y="2028825"/>
          <p14:tracePt t="8027" x="4416425" y="2028825"/>
          <p14:tracePt t="8042" x="3759200" y="2028825"/>
          <p14:tracePt t="8059" x="3402013" y="2028825"/>
          <p14:tracePt t="8060" x="3344863" y="2028825"/>
          <p14:tracePt t="8076" x="3159125" y="2028825"/>
          <p14:tracePt t="8093" x="3101975" y="2028825"/>
          <p14:tracePt t="8192" x="3130550" y="2028825"/>
          <p14:tracePt t="8196" x="3159125" y="2043113"/>
          <p14:tracePt t="8199" x="3230563" y="2043113"/>
          <p14:tracePt t="8202" x="3259138" y="2043113"/>
          <p14:tracePt t="8204" x="3302000" y="2057400"/>
          <p14:tracePt t="8209" x="3373438" y="2071688"/>
          <p14:tracePt t="8227" x="3816350" y="2085975"/>
          <p14:tracePt t="8229" x="3859213" y="2085975"/>
          <p14:tracePt t="8242" x="4259263" y="2114550"/>
          <p14:tracePt t="8259" x="4930775" y="2128838"/>
          <p14:tracePt t="8260" x="5016500" y="2128838"/>
          <p14:tracePt t="8262" x="5087938" y="2128838"/>
          <p14:tracePt t="8277" x="5716588" y="2128838"/>
          <p14:tracePt t="8293" x="6389688" y="2143125"/>
          <p14:tracePt t="8310" x="6989763" y="2143125"/>
          <p14:tracePt t="8311" x="7061200" y="2143125"/>
          <p14:tracePt t="8327" x="7489825" y="2143125"/>
          <p14:tracePt t="8343" x="7775575" y="2143125"/>
          <p14:tracePt t="8360" x="7904163" y="2143125"/>
          <p14:tracePt t="8360" x="7918450" y="2143125"/>
          <p14:tracePt t="8376" x="7932738" y="2143125"/>
          <p14:tracePt t="8407" x="7918450" y="2143125"/>
          <p14:tracePt t="8414" x="7889875" y="2157413"/>
          <p14:tracePt t="8415" x="7875588" y="2157413"/>
          <p14:tracePt t="8427" x="7789863" y="2171700"/>
          <p14:tracePt t="8443" x="7418388" y="2200275"/>
          <p14:tracePt t="8460" x="6846888" y="2200275"/>
          <p14:tracePt t="8461" x="6732588" y="2200275"/>
          <p14:tracePt t="8477" x="5973763" y="2214563"/>
          <p14:tracePt t="8493" x="5130800" y="2300288"/>
          <p14:tracePt t="8510" x="4387850" y="2414588"/>
          <p14:tracePt t="8512" x="4330700" y="2414588"/>
          <p14:tracePt t="8513" x="4230688" y="2428875"/>
          <p14:tracePt t="8527" x="3873500" y="2514600"/>
          <p14:tracePt t="8543" x="3616325" y="2586038"/>
          <p14:tracePt t="8544" x="3602038" y="2586038"/>
          <p14:tracePt t="8560" x="3502025" y="2614613"/>
          <p14:tracePt t="8561" x="3502025" y="2628900"/>
          <p14:tracePt t="8577" x="3487738" y="2628900"/>
          <p14:tracePt t="8593" x="3473450" y="2628900"/>
          <p14:tracePt t="8641" x="3473450" y="2643188"/>
          <p14:tracePt t="8645" x="3502025" y="2657475"/>
          <p14:tracePt t="8646" x="3530600" y="2671763"/>
          <p14:tracePt t="8652" x="3602038" y="2714625"/>
          <p14:tracePt t="8660" x="3802063" y="2771775"/>
          <p14:tracePt t="8677" x="4302125" y="2857500"/>
          <p14:tracePt t="8694" x="5087938" y="2886075"/>
          <p14:tracePt t="8695" x="5187950" y="2886075"/>
          <p14:tracePt t="8710" x="6275388" y="2886075"/>
          <p14:tracePt t="8712" x="6418263" y="2886075"/>
          <p14:tracePt t="8714" x="6561138" y="2886075"/>
          <p14:tracePt t="8727" x="7489825" y="2886075"/>
          <p14:tracePt t="8728" x="7618413" y="2886075"/>
          <p14:tracePt t="8730" x="7732713" y="2886075"/>
          <p14:tracePt t="8743" x="8589963" y="2886075"/>
          <p14:tracePt t="8760" x="9532938" y="2886075"/>
          <p14:tracePt t="8762" x="9604375" y="2886075"/>
          <p14:tracePt t="8777" x="10018713" y="2900363"/>
          <p14:tracePt t="8793" x="10147300" y="2900363"/>
          <p14:tracePt t="8811" x="10163175" y="2900363"/>
          <p14:tracePt t="8848" x="10163175" y="2914650"/>
          <p14:tracePt t="8853" x="10163175" y="2928938"/>
          <p14:tracePt t="8861" x="10104438" y="2943225"/>
          <p14:tracePt t="8862" x="10090150" y="2943225"/>
          <p14:tracePt t="8865" x="10018713" y="2957513"/>
          <p14:tracePt t="8867" x="9975850" y="2971800"/>
          <p14:tracePt t="8868" x="9932988" y="2986088"/>
          <p14:tracePt t="8876" x="9718675" y="3028950"/>
          <p14:tracePt t="8894" x="9161463" y="3128963"/>
          <p14:tracePt t="8910" x="8375650" y="3257550"/>
          <p14:tracePt t="8926" x="7389813" y="3371850"/>
          <p14:tracePt t="8943" x="6389688" y="3486150"/>
          <p14:tracePt t="8945" x="6289675" y="3500438"/>
          <p14:tracePt t="8947" x="6203950" y="3514725"/>
          <p14:tracePt t="8977" x="4545013" y="3686175"/>
          <p14:tracePt t="8993" x="4002088" y="3786188"/>
          <p14:tracePt t="8995" x="3959225" y="3786188"/>
          <p14:tracePt t="9011" x="3673475" y="3829050"/>
          <p14:tracePt t="9027" x="3602038" y="3871913"/>
          <p14:tracePt t="9063" x="3602038" y="3886200"/>
          <p14:tracePt t="9077" x="3630613" y="3900488"/>
          <p14:tracePt t="9079" x="3659188" y="3900488"/>
          <p14:tracePt t="9081" x="3702050" y="3914775"/>
          <p14:tracePt t="9093" x="3944938" y="3971925"/>
          <p14:tracePt t="9094" x="3973513" y="3971925"/>
          <p14:tracePt t="9111" x="4387850" y="4000500"/>
          <p14:tracePt t="9127" x="5002213" y="4000500"/>
          <p14:tracePt t="9144" x="5873750" y="4000500"/>
          <p14:tracePt t="9161" x="6704013" y="4000500"/>
          <p14:tracePt t="9177" x="7432675" y="4000500"/>
          <p14:tracePt t="9178" x="7504113" y="4000500"/>
          <p14:tracePt t="9194" x="7932738" y="4000500"/>
          <p14:tracePt t="9195" x="7975600" y="4000500"/>
          <p14:tracePt t="9211" x="8232775" y="4000500"/>
          <p14:tracePt t="9227" x="8304213" y="4043363"/>
          <p14:tracePt t="9244" x="8289925" y="4071938"/>
          <p14:tracePt t="9261" x="8018463" y="4186238"/>
          <p14:tracePt t="9277" x="7489825" y="4314825"/>
          <p14:tracePt t="9279" x="7389813" y="4329113"/>
          <p14:tracePt t="9294" x="6789738" y="4429125"/>
          <p14:tracePt t="9296" x="6704013" y="4443413"/>
          <p14:tracePt t="9311" x="6030913" y="4500563"/>
          <p14:tracePt t="9327" x="5202238" y="4543425"/>
          <p14:tracePt t="9344" x="4202113" y="4557713"/>
          <p14:tracePt t="9346" x="4116388" y="4572000"/>
          <p14:tracePt t="9360" x="3544888" y="4614863"/>
          <p14:tracePt t="9377" x="3230563" y="4672013"/>
          <p14:tracePt t="9378" x="3201988" y="4686300"/>
          <p14:tracePt t="9394" x="3144838" y="4729163"/>
          <p14:tracePt t="9411" x="3187700" y="4786313"/>
          <p14:tracePt t="9427" x="3544888" y="4886325"/>
          <p14:tracePt t="9444" x="4230688" y="4943475"/>
          <p14:tracePt t="9446" x="4287838" y="4943475"/>
          <p14:tracePt t="9461" x="4987925" y="4943475"/>
          <p14:tracePt t="9477" x="5888038" y="4943475"/>
          <p14:tracePt t="9494" x="7004050" y="4943475"/>
          <p14:tracePt t="9510" x="7847013" y="4943475"/>
          <p14:tracePt t="9527" x="8318500" y="4943475"/>
          <p14:tracePt t="9528" x="8347075" y="4943475"/>
          <p14:tracePt t="9530" x="8361363" y="4943475"/>
          <p14:tracePt t="9544" x="8404225" y="4943475"/>
          <p14:tracePt t="9583" x="8404225" y="4957763"/>
          <p14:tracePt t="9595" x="8318500" y="4986338"/>
          <p14:tracePt t="9612" x="8175625" y="5043488"/>
          <p14:tracePt t="9628" x="7989888" y="5114925"/>
          <p14:tracePt t="9631" x="7961313" y="5114925"/>
          <p14:tracePt t="9645" x="7732713" y="5186363"/>
          <p14:tracePt t="9661" x="7232650" y="5272088"/>
          <p14:tracePt t="9677" x="6475413" y="5357813"/>
          <p14:tracePt t="9679" x="6389688" y="5372100"/>
          <p14:tracePt t="9695" x="5816600" y="5414963"/>
          <p14:tracePt t="9710" x="5202238" y="5486400"/>
          <p14:tracePt t="9727" x="4816475" y="5529263"/>
          <p14:tracePt t="9729" x="4787900" y="5529263"/>
          <p14:tracePt t="9744" x="4587875" y="5543550"/>
          <p14:tracePt t="9747" x="4559300" y="5543550"/>
          <p14:tracePt t="9748" x="4545013" y="5543550"/>
          <p14:tracePt t="9761" x="4502150" y="5543550"/>
          <p14:tracePt t="9779" x="4473575" y="5543550"/>
          <p14:tracePt t="10036" x="4445000" y="5543550"/>
          <p14:tracePt t="10040" x="4430713" y="5543550"/>
          <p14:tracePt t="10045" x="4402138" y="5543550"/>
          <p14:tracePt t="10056" x="4344988" y="5543550"/>
          <p14:tracePt t="10078" x="4187825" y="5543550"/>
          <p14:tracePt t="10081" x="4159250" y="5543550"/>
          <p14:tracePt t="10082" x="4144963" y="5543550"/>
          <p14:tracePt t="10095" x="4016375" y="5543550"/>
          <p14:tracePt t="10111" x="3873500" y="5543550"/>
          <p14:tracePt t="10128" x="3744913" y="5543550"/>
          <p14:tracePt t="10144" x="3644900" y="5543550"/>
          <p14:tracePt t="10161" x="3573463" y="5543550"/>
          <p14:tracePt t="10178" x="3502025" y="5557838"/>
          <p14:tracePt t="10196" x="3459163" y="5557838"/>
          <p14:tracePt t="10215" x="3444875" y="5557838"/>
          <p14:tracePt t="10240" x="3430588" y="5557838"/>
          <p14:tracePt t="10579" x="3416300" y="5572125"/>
          <p14:tracePt t="10587" x="3402013" y="5572125"/>
          <p14:tracePt t="10596" x="3387725" y="5586413"/>
          <p14:tracePt t="10613" x="3373438" y="5586413"/>
          <p14:tracePt t="10629" x="3359150" y="5586413"/>
          <p14:tracePt t="10701" x="3344863" y="5586413"/>
          <p14:tracePt t="10707" x="3330575" y="5586413"/>
          <p14:tracePt t="10713" x="3316288" y="5586413"/>
          <p14:tracePt t="10729" x="3302000" y="5600700"/>
          <p14:tracePt t="10746" x="3287713" y="5600700"/>
          <p14:tracePt t="12602" x="3273425" y="5600700"/>
          <p14:tracePt t="12609" x="3259138" y="5600700"/>
          <p14:tracePt t="12615" x="3216275" y="5600700"/>
          <p14:tracePt t="12631" x="3116263" y="5600700"/>
          <p14:tracePt t="12633" x="3101975" y="5600700"/>
          <p14:tracePt t="12647" x="3044825" y="5600700"/>
          <p14:tracePt t="12664" x="2930525" y="5600700"/>
          <p14:tracePt t="12681" x="2859088" y="5600700"/>
          <p14:tracePt t="12698" x="2830513" y="5600700"/>
          <p14:tracePt t="12714" x="2801938" y="5600700"/>
          <p14:tracePt t="12732" x="2787650" y="5600700"/>
          <p14:tracePt t="14622" x="2773363" y="5600700"/>
          <p14:tracePt t="14651" x="2759075" y="5600700"/>
          <p14:tracePt t="14677" x="2744788" y="5614988"/>
          <p14:tracePt t="15475" x="2759075" y="5614988"/>
          <p14:tracePt t="15484" x="2773363" y="5614988"/>
          <p14:tracePt t="15501" x="2830513" y="5614988"/>
          <p14:tracePt t="15518" x="2873375" y="5614988"/>
          <p14:tracePt t="15535" x="2901950" y="5614988"/>
          <p14:tracePt t="15604" x="2916238" y="5614988"/>
          <p14:tracePt t="15611" x="2930525" y="5614988"/>
          <p14:tracePt t="15617" x="2944813" y="5614988"/>
          <p14:tracePt t="15634" x="3001963" y="5614988"/>
          <p14:tracePt t="15651" x="3316288" y="5629275"/>
          <p14:tracePt t="15653" x="3373438" y="5629275"/>
          <p14:tracePt t="15655" x="3416300" y="5629275"/>
          <p14:tracePt t="15667" x="3716338" y="5643563"/>
          <p14:tracePt t="15683" x="4302125" y="5657850"/>
          <p14:tracePt t="15685" x="4359275" y="5657850"/>
          <p14:tracePt t="15700" x="5059363" y="5657850"/>
          <p14:tracePt t="15717" x="5716588" y="5657850"/>
          <p14:tracePt t="15718" x="5788025" y="5657850"/>
          <p14:tracePt t="15733" x="6332538" y="5657850"/>
          <p14:tracePt t="15735" x="6389688" y="5657850"/>
          <p14:tracePt t="15751" x="7004050" y="5643563"/>
          <p14:tracePt t="15767" x="7546975" y="5600700"/>
          <p14:tracePt t="15783" x="8204200" y="5557838"/>
          <p14:tracePt t="15785" x="8275638" y="5557838"/>
          <p14:tracePt t="15801" x="8947150" y="5472113"/>
          <p14:tracePt t="15802" x="9047163" y="5457825"/>
          <p14:tracePt t="15817" x="9647238" y="5386388"/>
          <p14:tracePt t="15833" x="10177463" y="5343525"/>
          <p14:tracePt t="15835" x="10220325" y="5343525"/>
          <p14:tracePt t="15851" x="10563225" y="5343525"/>
          <p14:tracePt t="15867" x="10763250" y="5343525"/>
          <p14:tracePt t="15884" x="10820400" y="5343525"/>
          <p14:tracePt t="15901" x="10834688" y="5343525"/>
          <p14:tracePt t="16130" x="10820400" y="5343525"/>
          <p14:tracePt t="16138" x="10806113" y="5357813"/>
          <p14:tracePt t="16152" x="10791825" y="5372100"/>
          <p14:tracePt t="16154" x="10791825" y="5386388"/>
          <p14:tracePt t="16156" x="10777538" y="5386388"/>
          <p14:tracePt t="16168" x="10763250" y="5400675"/>
          <p14:tracePt t="16171" x="10763250" y="5414963"/>
          <p14:tracePt t="16184" x="10734675" y="5443538"/>
          <p14:tracePt t="16201" x="10720388" y="5457825"/>
          <p14:tracePt t="16217" x="10691813" y="5472113"/>
          <p14:tracePt t="16247" x="10691813" y="5486400"/>
          <p14:tracePt t="16275" x="10677525" y="5500688"/>
          <p14:tracePt t="17012" x="10677525" y="5486400"/>
          <p14:tracePt t="17021" x="10691813" y="5386388"/>
          <p14:tracePt t="17023" x="10706100" y="5357813"/>
          <p14:tracePt t="17035" x="10706100" y="5029200"/>
          <p14:tracePt t="17052" x="10506075" y="4572000"/>
          <p14:tracePt t="17069" x="10277475" y="4186238"/>
          <p14:tracePt t="17085" x="10147300" y="3829050"/>
          <p14:tracePt t="17101" x="9990138" y="3343275"/>
          <p14:tracePt t="17119" x="9632950" y="2514600"/>
          <p14:tracePt t="17135" x="9232900" y="1685925"/>
          <p14:tracePt t="17152" x="8861425" y="800100"/>
          <p14:tracePt t="17153" x="8804275" y="671513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362</Words>
  <Application>Microsoft Office PowerPoint</Application>
  <PresentationFormat>Widescreen</PresentationFormat>
  <Paragraphs>350</Paragraphs>
  <Slides>4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Bubble Sorting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Adriaan Pienaar</dc:creator>
  <cp:lastModifiedBy>Adriaan Pienaar</cp:lastModifiedBy>
  <cp:revision>23</cp:revision>
  <dcterms:created xsi:type="dcterms:W3CDTF">2023-10-12T12:52:16Z</dcterms:created>
  <dcterms:modified xsi:type="dcterms:W3CDTF">2023-10-15T16:23:55Z</dcterms:modified>
</cp:coreProperties>
</file>

<file path=docProps/thumbnail.jpeg>
</file>